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70" r:id="rId9"/>
    <p:sldId id="271" r:id="rId10"/>
    <p:sldId id="272" r:id="rId11"/>
    <p:sldId id="277" r:id="rId12"/>
    <p:sldId id="261" r:id="rId13"/>
    <p:sldId id="273" r:id="rId14"/>
    <p:sldId id="275" r:id="rId15"/>
    <p:sldId id="276" r:id="rId16"/>
    <p:sldId id="290" r:id="rId17"/>
    <p:sldId id="278" r:id="rId18"/>
    <p:sldId id="279" r:id="rId19"/>
    <p:sldId id="280" r:id="rId20"/>
    <p:sldId id="281" r:id="rId21"/>
    <p:sldId id="265" r:id="rId22"/>
    <p:sldId id="262" r:id="rId23"/>
    <p:sldId id="282" r:id="rId24"/>
    <p:sldId id="283" r:id="rId25"/>
    <p:sldId id="291" r:id="rId26"/>
    <p:sldId id="284" r:id="rId27"/>
    <p:sldId id="286" r:id="rId28"/>
    <p:sldId id="285" r:id="rId29"/>
    <p:sldId id="287" r:id="rId30"/>
    <p:sldId id="288" r:id="rId31"/>
    <p:sldId id="289" r:id="rId32"/>
    <p:sldId id="267" r:id="rId33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0B4"/>
    <a:srgbClr val="385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2034" y="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556E1-08B7-4CC0-9FF0-ED34623B1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40AAA5-E3C5-4FD0-8F46-1F62F4744F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697ED-1AC3-4157-9C3B-199769A21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9EE54-AB06-4A3B-A42D-4708477900DE}" type="datetimeFigureOut">
              <a:rPr lang="vi-VN" smtClean="0"/>
              <a:t>06/06/2024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231EB-6B6B-4510-88E5-6E81B3169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BBA0D-1CAC-49C3-ADE2-E66D1965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6A91F-75D3-444D-86FA-1E7E273E0A9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12623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2CCF-4CD7-4E83-A917-45D8F2C1B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A86F0-537F-4566-B602-BA4EC111D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59C97-8713-4E3B-BD61-EC590D0C0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9EE54-AB06-4A3B-A42D-4708477900DE}" type="datetimeFigureOut">
              <a:rPr lang="vi-VN" smtClean="0"/>
              <a:t>06/06/2024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EF97A-156A-4A51-8F54-8744C5859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E13E7-6967-4515-81C5-B706CAE96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6A91F-75D3-444D-86FA-1E7E273E0A9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04254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F1EF06-2163-4977-A56A-BCB579109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E913F4-074B-4CBA-B576-ADACC565D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6DE94-1B5E-4F99-92B8-1DBAC5855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9EE54-AB06-4A3B-A42D-4708477900DE}" type="datetimeFigureOut">
              <a:rPr lang="vi-VN" smtClean="0"/>
              <a:t>06/06/2024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00434-BDAF-4FD6-A81E-D43F69759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C334A-DAE5-4B3F-8004-AC5017596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6A91F-75D3-444D-86FA-1E7E273E0A9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01543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E4D84-0BE3-41C0-A562-68810AD6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6DA61-D952-46C6-B89F-5606C20F9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DA3A2-51E7-4D1B-BF9A-E2297830A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9EE54-AB06-4A3B-A42D-4708477900DE}" type="datetimeFigureOut">
              <a:rPr lang="vi-VN" smtClean="0"/>
              <a:t>06/06/2024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E4FFD-1106-4CC6-8E0B-4CB201FF5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5E090-44B4-41C4-B18E-CC727A085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6A91F-75D3-444D-86FA-1E7E273E0A9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88036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7440-1349-487E-918F-40E6E46F3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6A7D8-B75E-4210-8FE5-CC75DD307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0C44C-3F59-422F-ACBE-C580BFAE6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9EE54-AB06-4A3B-A42D-4708477900DE}" type="datetimeFigureOut">
              <a:rPr lang="vi-VN" smtClean="0"/>
              <a:t>06/06/2024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C6228-A7AB-4E54-8812-22410C226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4568C-DFF8-4261-B5DD-044AFCE1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6A91F-75D3-444D-86FA-1E7E273E0A9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2639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FE5A4-9FB6-4399-86A0-09D8A6BB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4169F-F68B-4DFB-953F-B46720E570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99055-D565-4421-90D0-50DBDD629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5AFEA-DF5E-4E78-9DFD-A5FA69B3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9EE54-AB06-4A3B-A42D-4708477900DE}" type="datetimeFigureOut">
              <a:rPr lang="vi-VN" smtClean="0"/>
              <a:t>06/06/2024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D7053-64BC-4243-A929-F6D3B5080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43B77-03B5-49B1-9397-22206CBBB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6A91F-75D3-444D-86FA-1E7E273E0A9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724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E727B-AEAB-48EA-930E-3BA45D4B7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4EB56-F68B-41E8-A041-B9AD233C1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AEE33-CC7F-45AD-8B8B-BE6ED2319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30FA1-707D-406B-8150-9F8B85FA4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F40D4B-D97D-4033-B5EA-F891D93FB7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EC05AF-7287-4A55-BBB0-D47DE461C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9EE54-AB06-4A3B-A42D-4708477900DE}" type="datetimeFigureOut">
              <a:rPr lang="vi-VN" smtClean="0"/>
              <a:t>06/06/2024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440C67-70AF-42BA-97DD-B1DBA2D59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CF20C7-40FE-48E2-ABF5-E5B737B6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6A91F-75D3-444D-86FA-1E7E273E0A9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2889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CDDF-55D2-496A-8B74-0CADAFAD1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FEDE64-C168-4EDC-974C-0C6F56B7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9EE54-AB06-4A3B-A42D-4708477900DE}" type="datetimeFigureOut">
              <a:rPr lang="vi-VN" smtClean="0"/>
              <a:t>06/06/2024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D85A6-AA86-4AF2-9D67-B07839B37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732EB-0E54-4FD3-85DF-BBCD55492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6A91F-75D3-444D-86FA-1E7E273E0A9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95316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CA325E-AA97-4965-A8DA-9441E3C14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9EE54-AB06-4A3B-A42D-4708477900DE}" type="datetimeFigureOut">
              <a:rPr lang="vi-VN" smtClean="0"/>
              <a:t>06/06/2024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E014AE-E425-4384-B8F2-4E802E5CB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E0EAC-2C7F-495F-A661-5AA8F159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6A91F-75D3-444D-86FA-1E7E273E0A9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83016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756D6-DA26-472B-9903-0A615E0DD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79E35-12D2-452D-B115-4C98DCE38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B52237-533B-4ECE-B6A0-55A0AADD3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939813-940B-46F5-B7A9-274540169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9EE54-AB06-4A3B-A42D-4708477900DE}" type="datetimeFigureOut">
              <a:rPr lang="vi-VN" smtClean="0"/>
              <a:t>06/06/2024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F498FD-60EE-4AF5-90CF-F3CC67E02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F5F52-F6D9-4621-9AA6-22135DBF9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6A91F-75D3-444D-86FA-1E7E273E0A9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98407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8905-1DED-420C-9374-FACCCE21B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09B7D9-834C-459E-A643-6283B1126E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7AAD27-B192-4AE0-A50C-7B5999CAA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9A4D9-2749-4945-B571-736C8AC7B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9EE54-AB06-4A3B-A42D-4708477900DE}" type="datetimeFigureOut">
              <a:rPr lang="vi-VN" smtClean="0"/>
              <a:t>06/06/2024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4E72F-C0C4-448F-A1E5-A096FDF15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4FA999-1CFE-420C-B509-B776E7AE0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6A91F-75D3-444D-86FA-1E7E273E0A9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14647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1E146E-B3F0-42C1-AEE2-60EBB4F2E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31150-B25F-4451-BC9E-28698E746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B5F8F-2741-471D-891E-BD51BF346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9EE54-AB06-4A3B-A42D-4708477900DE}" type="datetimeFigureOut">
              <a:rPr lang="vi-VN" smtClean="0"/>
              <a:t>06/06/2024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D0C37-EF61-4EBF-A4E5-7A54EC7EB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7EE27-FF05-4704-B6DC-F79C27951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6A91F-75D3-444D-86FA-1E7E273E0A9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32295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microsoft.com/office/2007/relationships/hdphoto" Target="../media/hdphoto5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microsoft.com/office/2007/relationships/hdphoto" Target="../media/hdphoto4.wdp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microsoft.com/office/2007/relationships/hdphoto" Target="../media/hdphoto6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9.png"/><Relationship Id="rId5" Type="http://schemas.microsoft.com/office/2007/relationships/hdphoto" Target="../media/hdphoto4.wdp"/><Relationship Id="rId10" Type="http://schemas.openxmlformats.org/officeDocument/2006/relationships/image" Target="../media/image48.png"/><Relationship Id="rId4" Type="http://schemas.openxmlformats.org/officeDocument/2006/relationships/image" Target="../media/image41.png"/><Relationship Id="rId9" Type="http://schemas.microsoft.com/office/2007/relationships/hdphoto" Target="../media/hdphoto6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51.png"/><Relationship Id="rId5" Type="http://schemas.microsoft.com/office/2007/relationships/hdphoto" Target="../media/hdphoto4.wdp"/><Relationship Id="rId10" Type="http://schemas.openxmlformats.org/officeDocument/2006/relationships/image" Target="../media/image50.png"/><Relationship Id="rId4" Type="http://schemas.openxmlformats.org/officeDocument/2006/relationships/image" Target="../media/image41.png"/><Relationship Id="rId9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52.png"/><Relationship Id="rId5" Type="http://schemas.microsoft.com/office/2007/relationships/hdphoto" Target="../media/hdphoto4.wdp"/><Relationship Id="rId10" Type="http://schemas.openxmlformats.org/officeDocument/2006/relationships/image" Target="../media/image48.png"/><Relationship Id="rId4" Type="http://schemas.openxmlformats.org/officeDocument/2006/relationships/image" Target="../media/image41.png"/><Relationship Id="rId9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6.png"/><Relationship Id="rId7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42.png"/><Relationship Id="rId18" Type="http://schemas.openxmlformats.org/officeDocument/2006/relationships/image" Target="../media/image60.gif"/><Relationship Id="rId3" Type="http://schemas.openxmlformats.org/officeDocument/2006/relationships/image" Target="../media/image26.png"/><Relationship Id="rId7" Type="http://schemas.openxmlformats.org/officeDocument/2006/relationships/image" Target="../media/image39.png"/><Relationship Id="rId12" Type="http://schemas.microsoft.com/office/2007/relationships/hdphoto" Target="../media/hdphoto4.wdp"/><Relationship Id="rId17" Type="http://schemas.openxmlformats.org/officeDocument/2006/relationships/image" Target="../media/image1.png"/><Relationship Id="rId2" Type="http://schemas.openxmlformats.org/officeDocument/2006/relationships/image" Target="../media/image25.png"/><Relationship Id="rId16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41.png"/><Relationship Id="rId5" Type="http://schemas.openxmlformats.org/officeDocument/2006/relationships/image" Target="../media/image28.png"/><Relationship Id="rId15" Type="http://schemas.openxmlformats.org/officeDocument/2006/relationships/image" Target="../media/image59.png"/><Relationship Id="rId10" Type="http://schemas.microsoft.com/office/2007/relationships/hdphoto" Target="../media/hdphoto7.wdp"/><Relationship Id="rId4" Type="http://schemas.openxmlformats.org/officeDocument/2006/relationships/image" Target="../media/image27.png"/><Relationship Id="rId9" Type="http://schemas.openxmlformats.org/officeDocument/2006/relationships/image" Target="../media/image58.png"/><Relationship Id="rId1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CB5E0A1-476A-4C65-96D6-F1AF9DA95220}"/>
              </a:ext>
            </a:extLst>
          </p:cNvPr>
          <p:cNvSpPr/>
          <p:nvPr/>
        </p:nvSpPr>
        <p:spPr>
          <a:xfrm rot="13226760">
            <a:off x="-13871371" y="-3180485"/>
            <a:ext cx="1399094" cy="1393403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AF8DFE4-9DAA-448D-B172-7E9D8B73471D}"/>
              </a:ext>
            </a:extLst>
          </p:cNvPr>
          <p:cNvSpPr/>
          <p:nvPr/>
        </p:nvSpPr>
        <p:spPr>
          <a:xfrm rot="11413438">
            <a:off x="23251401" y="14717224"/>
            <a:ext cx="1249351" cy="1261065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2368E-4B5E-4A93-800B-8FA2835FDCBC}"/>
              </a:ext>
            </a:extLst>
          </p:cNvPr>
          <p:cNvSpPr txBox="1"/>
          <p:nvPr/>
        </p:nvSpPr>
        <p:spPr>
          <a:xfrm>
            <a:off x="4964955" y="3304662"/>
            <a:ext cx="2668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chemeClr val="accent6">
                    <a:lumMod val="50000"/>
                  </a:schemeClr>
                </a:solidFill>
              </a:rPr>
              <a:t>Đồ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accent6">
                    <a:lumMod val="50000"/>
                  </a:schemeClr>
                </a:solidFill>
              </a:rPr>
              <a:t>án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 3</a:t>
            </a:r>
            <a:endParaRPr lang="vi-VN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6E662-FA39-45CA-BA6D-535846252206}"/>
              </a:ext>
            </a:extLst>
          </p:cNvPr>
          <p:cNvSpPr txBox="1"/>
          <p:nvPr/>
        </p:nvSpPr>
        <p:spPr>
          <a:xfrm>
            <a:off x="1469122" y="3790421"/>
            <a:ext cx="9660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>
                <a:solidFill>
                  <a:schemeClr val="accent6">
                    <a:lumMod val="50000"/>
                  </a:schemeClr>
                </a:solidFill>
              </a:rPr>
              <a:t>KIỂM THỬ VÀ ĐẢM BẢO CHẤT LƯỢNG PHẦN MỀM CHO </a:t>
            </a:r>
          </a:p>
          <a:p>
            <a:pPr algn="ctr"/>
            <a:r>
              <a:rPr lang="vi-VN" sz="2800" dirty="0">
                <a:solidFill>
                  <a:schemeClr val="accent6">
                    <a:lumMod val="50000"/>
                  </a:schemeClr>
                </a:solidFill>
              </a:rPr>
              <a:t>WEBSITE CỬA HÀNG MỸ PHẨM HASAKI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0E4B66-7CD2-4F78-96BE-A9A2D153601D}"/>
              </a:ext>
            </a:extLst>
          </p:cNvPr>
          <p:cNvSpPr/>
          <p:nvPr/>
        </p:nvSpPr>
        <p:spPr>
          <a:xfrm>
            <a:off x="5682934" y="1877782"/>
            <a:ext cx="1129008" cy="113367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9387DA-9C89-4C47-BD5E-B795EDAC2A45}"/>
              </a:ext>
            </a:extLst>
          </p:cNvPr>
          <p:cNvGrpSpPr/>
          <p:nvPr/>
        </p:nvGrpSpPr>
        <p:grpSpPr>
          <a:xfrm>
            <a:off x="-17752009" y="4758612"/>
            <a:ext cx="2892490" cy="1240971"/>
            <a:chOff x="942391" y="4758612"/>
            <a:chExt cx="2892490" cy="124097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E9D93F3-AB66-46C9-9E51-D31E8B98B4C5}"/>
                </a:ext>
              </a:extLst>
            </p:cNvPr>
            <p:cNvSpPr/>
            <p:nvPr/>
          </p:nvSpPr>
          <p:spPr>
            <a:xfrm>
              <a:off x="942391" y="4758612"/>
              <a:ext cx="2892490" cy="124097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5802F4-3DC4-417C-9674-07805B3156AC}"/>
                </a:ext>
              </a:extLst>
            </p:cNvPr>
            <p:cNvSpPr/>
            <p:nvPr/>
          </p:nvSpPr>
          <p:spPr>
            <a:xfrm>
              <a:off x="1037254" y="4980213"/>
              <a:ext cx="858417" cy="797767"/>
            </a:xfrm>
            <a:prstGeom prst="ellipse">
              <a:avLst/>
            </a:prstGeom>
            <a:blipFill dpi="0"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0228" t="-26396" r="-652" b="-14434"/>
              </a:stretch>
            </a:blip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0CEC6-2550-44BB-8FED-E37069BB16C9}"/>
                </a:ext>
              </a:extLst>
            </p:cNvPr>
            <p:cNvSpPr txBox="1"/>
            <p:nvPr/>
          </p:nvSpPr>
          <p:spPr>
            <a:xfrm>
              <a:off x="1895672" y="4970233"/>
              <a:ext cx="1407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000" b="1">
                  <a:solidFill>
                    <a:schemeClr val="accent6">
                      <a:lumMod val="50000"/>
                    </a:schemeClr>
                  </a:solidFill>
                </a:rPr>
                <a:t>Họ và tên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BB3CDB-A47F-43E7-BBE9-0F2923A283C4}"/>
                </a:ext>
              </a:extLst>
            </p:cNvPr>
            <p:cNvSpPr txBox="1"/>
            <p:nvPr/>
          </p:nvSpPr>
          <p:spPr>
            <a:xfrm>
              <a:off x="1917443" y="5314407"/>
              <a:ext cx="18832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000" b="1">
                  <a:solidFill>
                    <a:schemeClr val="accent6">
                      <a:lumMod val="50000"/>
                    </a:schemeClr>
                  </a:solidFill>
                </a:rPr>
                <a:t>Mã Sinh viên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BD05EF-6B25-4580-98CB-2A8761C3988D}"/>
              </a:ext>
            </a:extLst>
          </p:cNvPr>
          <p:cNvGrpSpPr/>
          <p:nvPr/>
        </p:nvGrpSpPr>
        <p:grpSpPr>
          <a:xfrm>
            <a:off x="28396164" y="4697963"/>
            <a:ext cx="2996681" cy="1240971"/>
            <a:chOff x="8431764" y="4697963"/>
            <a:chExt cx="2996681" cy="124097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7CDF93C-CDEB-4F57-9B9C-544C575797EF}"/>
                </a:ext>
              </a:extLst>
            </p:cNvPr>
            <p:cNvSpPr/>
            <p:nvPr/>
          </p:nvSpPr>
          <p:spPr>
            <a:xfrm>
              <a:off x="8431764" y="4697963"/>
              <a:ext cx="2892490" cy="124097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C66303-C8D9-422C-A3CE-DB9C6A2F2C83}"/>
                </a:ext>
              </a:extLst>
            </p:cNvPr>
            <p:cNvSpPr/>
            <p:nvPr/>
          </p:nvSpPr>
          <p:spPr>
            <a:xfrm>
              <a:off x="8605934" y="4910232"/>
              <a:ext cx="858417" cy="797767"/>
            </a:xfrm>
            <a:prstGeom prst="ellipse">
              <a:avLst/>
            </a:prstGeom>
            <a:blipFill dpi="0"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6121" b="-6121"/>
              </a:stretch>
            </a:blipFill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E1F932-D7F7-4E07-91A3-4070B40C62D7}"/>
                </a:ext>
              </a:extLst>
            </p:cNvPr>
            <p:cNvSpPr txBox="1"/>
            <p:nvPr/>
          </p:nvSpPr>
          <p:spPr>
            <a:xfrm>
              <a:off x="9523446" y="4987210"/>
              <a:ext cx="1458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000" b="1">
                  <a:solidFill>
                    <a:schemeClr val="accent6">
                      <a:lumMod val="50000"/>
                    </a:schemeClr>
                  </a:solidFill>
                </a:rPr>
                <a:t>Họ và tên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F1A00F-D062-4A2D-87CD-73EEF0B85FCF}"/>
                </a:ext>
              </a:extLst>
            </p:cNvPr>
            <p:cNvSpPr txBox="1"/>
            <p:nvPr/>
          </p:nvSpPr>
          <p:spPr>
            <a:xfrm>
              <a:off x="9545217" y="5331384"/>
              <a:ext cx="18832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000" b="1">
                  <a:solidFill>
                    <a:schemeClr val="accent6">
                      <a:lumMod val="50000"/>
                    </a:schemeClr>
                  </a:solidFill>
                </a:rPr>
                <a:t>Mã Sinh viên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587EEFA-BC67-41F2-900D-3A866B39F708}"/>
              </a:ext>
            </a:extLst>
          </p:cNvPr>
          <p:cNvGrpSpPr/>
          <p:nvPr/>
        </p:nvGrpSpPr>
        <p:grpSpPr>
          <a:xfrm>
            <a:off x="23570164" y="2808514"/>
            <a:ext cx="2996681" cy="1240971"/>
            <a:chOff x="8431764" y="2808514"/>
            <a:chExt cx="2996681" cy="1240971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5CE1A924-7D1E-47EA-98AE-D22ABF6405E7}"/>
                </a:ext>
              </a:extLst>
            </p:cNvPr>
            <p:cNvSpPr/>
            <p:nvPr/>
          </p:nvSpPr>
          <p:spPr>
            <a:xfrm>
              <a:off x="8431764" y="2808514"/>
              <a:ext cx="2892490" cy="1240971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8A6490-09CC-451C-975C-80C030D604CC}"/>
                </a:ext>
              </a:extLst>
            </p:cNvPr>
            <p:cNvSpPr/>
            <p:nvPr/>
          </p:nvSpPr>
          <p:spPr>
            <a:xfrm>
              <a:off x="8605934" y="3030115"/>
              <a:ext cx="858417" cy="797767"/>
            </a:xfrm>
            <a:prstGeom prst="ellipse">
              <a:avLst/>
            </a:prstGeom>
            <a:blipFill dpi="0"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3801" b="-3801"/>
              </a:stretch>
            </a:blipFill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960C5E-DD59-46B8-9604-FA8F537F81D5}"/>
                </a:ext>
              </a:extLst>
            </p:cNvPr>
            <p:cNvSpPr txBox="1"/>
            <p:nvPr/>
          </p:nvSpPr>
          <p:spPr>
            <a:xfrm>
              <a:off x="9523446" y="3056681"/>
              <a:ext cx="14353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000" b="1">
                  <a:solidFill>
                    <a:srgbClr val="C5E0B4"/>
                  </a:solidFill>
                </a:rPr>
                <a:t>Họ và tên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7399B3B-0117-4B4C-80D9-C8AC995CD21B}"/>
                </a:ext>
              </a:extLst>
            </p:cNvPr>
            <p:cNvSpPr txBox="1"/>
            <p:nvPr/>
          </p:nvSpPr>
          <p:spPr>
            <a:xfrm>
              <a:off x="9545217" y="3400855"/>
              <a:ext cx="18832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000" b="1">
                  <a:solidFill>
                    <a:srgbClr val="C5E0B4"/>
                  </a:solidFill>
                </a:rPr>
                <a:t>Mã Sinh viên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F16E662-FA39-45CA-BA6D-535846252206}"/>
              </a:ext>
            </a:extLst>
          </p:cNvPr>
          <p:cNvSpPr txBox="1"/>
          <p:nvPr/>
        </p:nvSpPr>
        <p:spPr>
          <a:xfrm>
            <a:off x="6969451" y="5087027"/>
            <a:ext cx="3477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</a:rPr>
              <a:t>Người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</a:rPr>
              <a:t>trình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</a:rPr>
              <a:t>bày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: Đỗ Thu Phương</a:t>
            </a:r>
            <a:endParaRPr lang="vi-VN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16E662-FA39-45CA-BA6D-535846252206}"/>
              </a:ext>
            </a:extLst>
          </p:cNvPr>
          <p:cNvSpPr txBox="1"/>
          <p:nvPr/>
        </p:nvSpPr>
        <p:spPr>
          <a:xfrm>
            <a:off x="6969451" y="4749194"/>
            <a:ext cx="3477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</a:rPr>
              <a:t>Người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</a:rPr>
              <a:t>hướng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</a:rPr>
              <a:t>dẫn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: Đỗ </a:t>
            </a: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</a:rPr>
              <a:t>Thị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</a:rPr>
              <a:t>Đào</a:t>
            </a:r>
            <a:endParaRPr lang="vi-VN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54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11A6E6D-BC47-4BFC-801F-8DEB8BCDD42B}"/>
              </a:ext>
            </a:extLst>
          </p:cNvPr>
          <p:cNvSpPr/>
          <p:nvPr/>
        </p:nvSpPr>
        <p:spPr>
          <a:xfrm rot="16200000">
            <a:off x="-1926901" y="-3027776"/>
            <a:ext cx="6703147" cy="7374739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081E3C6-BCE0-4EDE-BB80-8D7FD9CFDFD9}"/>
              </a:ext>
            </a:extLst>
          </p:cNvPr>
          <p:cNvSpPr/>
          <p:nvPr/>
        </p:nvSpPr>
        <p:spPr>
          <a:xfrm>
            <a:off x="7309370" y="2857500"/>
            <a:ext cx="7444829" cy="6554724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815483-7810-4368-8041-AF1632401933}"/>
              </a:ext>
            </a:extLst>
          </p:cNvPr>
          <p:cNvSpPr txBox="1"/>
          <p:nvPr/>
        </p:nvSpPr>
        <p:spPr>
          <a:xfrm>
            <a:off x="5414895" y="418950"/>
            <a:ext cx="63767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rã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 case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vi-VN" sz="4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793FF2E-E18A-4E74-9A80-1DE93DC1286F}"/>
              </a:ext>
            </a:extLst>
          </p:cNvPr>
          <p:cNvSpPr/>
          <p:nvPr/>
        </p:nvSpPr>
        <p:spPr>
          <a:xfrm>
            <a:off x="5414895" y="-1944172"/>
            <a:ext cx="1362209" cy="136177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2" name="Picture 31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475AF9C-6A97-48DB-BF99-124D92AFF5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6" b="97275" l="10000" r="90000">
                        <a14:foregroundMark x1="70204" y1="86376" x2="69694" y2="94959"/>
                        <a14:foregroundMark x1="70000" y1="86921" x2="69694" y2="93869"/>
                        <a14:foregroundMark x1="89694" y1="87330" x2="89796" y2="95640"/>
                        <a14:foregroundMark x1="63163" y1="33106" x2="65612" y2="39510"/>
                        <a14:foregroundMark x1="25102" y1="51771" x2="23367" y2="85150"/>
                        <a14:foregroundMark x1="15510" y1="59264" x2="14490" y2="84469"/>
                        <a14:foregroundMark x1="11429" y1="65259" x2="10408" y2="82289"/>
                        <a14:foregroundMark x1="15510" y1="75749" x2="18163" y2="83106"/>
                        <a14:foregroundMark x1="18163" y1="83106" x2="22857" y2="89918"/>
                        <a14:foregroundMark x1="37857" y1="52861" x2="41735" y2="76567"/>
                        <a14:foregroundMark x1="39898" y1="48774" x2="45204" y2="89237"/>
                        <a14:foregroundMark x1="32653" y1="45640" x2="25102" y2="60218"/>
                        <a14:foregroundMark x1="18469" y1="45913" x2="32245" y2="41826"/>
                        <a14:foregroundMark x1="29184" y1="41281" x2="41429" y2="36512"/>
                        <a14:foregroundMark x1="42041" y1="41281" x2="43469" y2="64850"/>
                        <a14:foregroundMark x1="36531" y1="68256" x2="35102" y2="90599"/>
                        <a14:foregroundMark x1="33367" y1="88556" x2="31224" y2="95640"/>
                        <a14:foregroundMark x1="14592" y1="95232" x2="18265" y2="97275"/>
                        <a14:foregroundMark x1="12959" y1="91553" x2="13673" y2="96594"/>
                        <a14:foregroundMark x1="12959" y1="73842" x2="13673" y2="86376"/>
                        <a14:foregroundMark x1="13265" y1="66621" x2="13265" y2="73978"/>
                        <a14:foregroundMark x1="14184" y1="54905" x2="17347" y2="47820"/>
                        <a14:foregroundMark x1="13878" y1="47411" x2="20204" y2="44823"/>
                        <a14:foregroundMark x1="13469" y1="48365" x2="12857" y2="63624"/>
                        <a14:foregroundMark x1="45714" y1="33379" x2="47653" y2="35014"/>
                      </a14:backgroundRemoval>
                    </a14:imgEffect>
                    <a14:imgEffect>
                      <a14:artisticBlur radius="51"/>
                    </a14:imgEffect>
                    <a14:imgEffect>
                      <a14:colorTemperature colorTemp="5300"/>
                    </a14:imgEffect>
                    <a14:imgEffect>
                      <a14:saturation sa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 rot="13641423">
            <a:off x="13536427" y="-5603809"/>
            <a:ext cx="3450295" cy="5168401"/>
          </a:xfrm>
          <a:prstGeom prst="rect">
            <a:avLst/>
          </a:prstGeom>
          <a:noFill/>
        </p:spPr>
      </p:pic>
      <p:pic>
        <p:nvPicPr>
          <p:cNvPr id="33" name="Picture 3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CE39D93-CA77-4C49-8402-C856EEC031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6" b="97275" l="10000" r="90000">
                        <a14:foregroundMark x1="70204" y1="86376" x2="69694" y2="94959"/>
                        <a14:foregroundMark x1="70000" y1="86921" x2="69694" y2="93869"/>
                        <a14:foregroundMark x1="89694" y1="87330" x2="89796" y2="95640"/>
                        <a14:foregroundMark x1="63163" y1="33106" x2="65612" y2="39510"/>
                        <a14:foregroundMark x1="25102" y1="51771" x2="23367" y2="85150"/>
                        <a14:foregroundMark x1="15510" y1="59264" x2="14490" y2="84469"/>
                        <a14:foregroundMark x1="11429" y1="65259" x2="10408" y2="82289"/>
                        <a14:foregroundMark x1="15510" y1="75749" x2="18163" y2="83106"/>
                        <a14:foregroundMark x1="18163" y1="83106" x2="22857" y2="89918"/>
                        <a14:foregroundMark x1="37857" y1="52861" x2="41735" y2="76567"/>
                        <a14:foregroundMark x1="39898" y1="48774" x2="45204" y2="89237"/>
                        <a14:foregroundMark x1="32653" y1="45640" x2="25102" y2="60218"/>
                        <a14:foregroundMark x1="18469" y1="45913" x2="32245" y2="41826"/>
                        <a14:foregroundMark x1="29184" y1="41281" x2="41429" y2="36512"/>
                        <a14:foregroundMark x1="42041" y1="41281" x2="43469" y2="64850"/>
                        <a14:foregroundMark x1="36531" y1="68256" x2="35102" y2="90599"/>
                        <a14:foregroundMark x1="33367" y1="88556" x2="31224" y2="95640"/>
                        <a14:foregroundMark x1="14592" y1="95232" x2="18265" y2="97275"/>
                        <a14:foregroundMark x1="12959" y1="91553" x2="13673" y2="96594"/>
                        <a14:foregroundMark x1="12959" y1="73842" x2="13673" y2="86376"/>
                        <a14:foregroundMark x1="13265" y1="66621" x2="13265" y2="73978"/>
                        <a14:foregroundMark x1="14184" y1="54905" x2="17347" y2="47820"/>
                        <a14:foregroundMark x1="13878" y1="47411" x2="20204" y2="44823"/>
                        <a14:foregroundMark x1="13469" y1="48365" x2="12857" y2="63624"/>
                        <a14:foregroundMark x1="45714" y1="33379" x2="47653" y2="35014"/>
                      </a14:backgroundRemoval>
                    </a14:imgEffect>
                    <a14:imgEffect>
                      <a14:artisticBlur radius="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266"/>
          <a:stretch/>
        </p:blipFill>
        <p:spPr>
          <a:xfrm rot="18587031">
            <a:off x="-6275980" y="5347076"/>
            <a:ext cx="4475052" cy="6739340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EBA7F0B5-6C4D-42F8-917A-A5A75DDBF553}"/>
              </a:ext>
            </a:extLst>
          </p:cNvPr>
          <p:cNvSpPr/>
          <p:nvPr/>
        </p:nvSpPr>
        <p:spPr>
          <a:xfrm>
            <a:off x="5247705" y="16307317"/>
            <a:ext cx="8424352" cy="728231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5" name="Picture 3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10A25C1D-C7D2-4121-B926-9C3AF89924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6" b="97275" l="10000" r="90000">
                        <a14:foregroundMark x1="70204" y1="86376" x2="69694" y2="94959"/>
                        <a14:foregroundMark x1="70000" y1="86921" x2="69694" y2="93869"/>
                        <a14:foregroundMark x1="89694" y1="87330" x2="89796" y2="95640"/>
                        <a14:foregroundMark x1="63163" y1="33106" x2="65612" y2="39510"/>
                        <a14:foregroundMark x1="25102" y1="51771" x2="23367" y2="85150"/>
                        <a14:foregroundMark x1="15510" y1="59264" x2="14490" y2="84469"/>
                        <a14:foregroundMark x1="11429" y1="65259" x2="10408" y2="82289"/>
                        <a14:foregroundMark x1="15510" y1="75749" x2="18163" y2="83106"/>
                        <a14:foregroundMark x1="18163" y1="83106" x2="22857" y2="89918"/>
                        <a14:foregroundMark x1="37857" y1="52861" x2="41735" y2="76567"/>
                        <a14:foregroundMark x1="39898" y1="48774" x2="45204" y2="89237"/>
                        <a14:foregroundMark x1="32653" y1="45640" x2="25102" y2="60218"/>
                        <a14:foregroundMark x1="18469" y1="45913" x2="32245" y2="41826"/>
                        <a14:foregroundMark x1="29184" y1="41281" x2="41429" y2="36512"/>
                        <a14:foregroundMark x1="42041" y1="41281" x2="43469" y2="64850"/>
                        <a14:foregroundMark x1="36531" y1="68256" x2="35102" y2="90599"/>
                        <a14:foregroundMark x1="33367" y1="88556" x2="31224" y2="95640"/>
                        <a14:foregroundMark x1="14592" y1="95232" x2="18265" y2="97275"/>
                        <a14:foregroundMark x1="12959" y1="91553" x2="13673" y2="96594"/>
                        <a14:foregroundMark x1="12959" y1="73842" x2="13673" y2="86376"/>
                        <a14:foregroundMark x1="13265" y1="66621" x2="13265" y2="73978"/>
                        <a14:foregroundMark x1="14184" y1="54905" x2="17347" y2="47820"/>
                        <a14:foregroundMark x1="13878" y1="47411" x2="20204" y2="44823"/>
                        <a14:foregroundMark x1="13469" y1="48365" x2="12857" y2="63624"/>
                        <a14:foregroundMark x1="45714" y1="33379" x2="47653" y2="350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8432634" y="10053928"/>
            <a:ext cx="3569259" cy="5346605"/>
          </a:xfrm>
          <a:prstGeom prst="rect">
            <a:avLst/>
          </a:prstGeom>
        </p:spPr>
      </p:pic>
      <p:pic>
        <p:nvPicPr>
          <p:cNvPr id="36" name="Picture 3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5FE66B10-E956-49DF-8C60-DBB9C3D2C1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6" b="97275" l="10000" r="90000">
                        <a14:foregroundMark x1="70204" y1="86376" x2="69694" y2="94959"/>
                        <a14:foregroundMark x1="70000" y1="86921" x2="69694" y2="93869"/>
                        <a14:foregroundMark x1="89694" y1="87330" x2="89796" y2="95640"/>
                        <a14:foregroundMark x1="63163" y1="33106" x2="65612" y2="39510"/>
                        <a14:foregroundMark x1="25102" y1="51771" x2="23367" y2="85150"/>
                        <a14:foregroundMark x1="15510" y1="59264" x2="14490" y2="84469"/>
                        <a14:foregroundMark x1="11429" y1="65259" x2="10408" y2="82289"/>
                        <a14:foregroundMark x1="15510" y1="75749" x2="18163" y2="83106"/>
                        <a14:foregroundMark x1="18163" y1="83106" x2="22857" y2="89918"/>
                        <a14:foregroundMark x1="37857" y1="52861" x2="41735" y2="76567"/>
                        <a14:foregroundMark x1="39898" y1="48774" x2="45204" y2="89237"/>
                        <a14:foregroundMark x1="32653" y1="45640" x2="25102" y2="60218"/>
                        <a14:foregroundMark x1="18469" y1="45913" x2="32245" y2="41826"/>
                        <a14:foregroundMark x1="29184" y1="41281" x2="41429" y2="36512"/>
                        <a14:foregroundMark x1="42041" y1="41281" x2="43469" y2="64850"/>
                        <a14:foregroundMark x1="36531" y1="68256" x2="35102" y2="90599"/>
                        <a14:foregroundMark x1="33367" y1="88556" x2="31224" y2="95640"/>
                        <a14:foregroundMark x1="14592" y1="95232" x2="18265" y2="97275"/>
                        <a14:foregroundMark x1="12959" y1="91553" x2="13673" y2="96594"/>
                        <a14:foregroundMark x1="12959" y1="73842" x2="13673" y2="86376"/>
                        <a14:foregroundMark x1="13265" y1="66621" x2="13265" y2="73978"/>
                        <a14:foregroundMark x1="14184" y1="54905" x2="17347" y2="47820"/>
                        <a14:foregroundMark x1="13878" y1="47411" x2="20204" y2="44823"/>
                        <a14:foregroundMark x1="13469" y1="48365" x2="12857" y2="63624"/>
                        <a14:foregroundMark x1="45714" y1="33379" x2="47653" y2="350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266"/>
          <a:stretch/>
        </p:blipFill>
        <p:spPr>
          <a:xfrm>
            <a:off x="5783866" y="7009703"/>
            <a:ext cx="3218853" cy="484752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8B5F4D0-1405-4105-8105-B0BADD52C29D}"/>
              </a:ext>
            </a:extLst>
          </p:cNvPr>
          <p:cNvSpPr txBox="1"/>
          <p:nvPr/>
        </p:nvSpPr>
        <p:spPr>
          <a:xfrm>
            <a:off x="-6228602" y="980002"/>
            <a:ext cx="4683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vi-VN" sz="40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173C50-B677-4DFB-A6D7-F5F8E48F438A}"/>
              </a:ext>
            </a:extLst>
          </p:cNvPr>
          <p:cNvSpPr txBox="1"/>
          <p:nvPr/>
        </p:nvSpPr>
        <p:spPr>
          <a:xfrm>
            <a:off x="-9229770" y="1815332"/>
            <a:ext cx="3962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 nội dung 2</a:t>
            </a:r>
            <a:endParaRPr lang="vi-VN" sz="280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52678" y="1950716"/>
            <a:ext cx="11138918" cy="4697733"/>
          </a:xfrm>
          <a:prstGeom prst="roundRect">
            <a:avLst/>
          </a:prstGeom>
          <a:blipFill dpi="0" rotWithShape="1">
            <a:blip r:embed="rId7"/>
            <a:srcRect/>
            <a:stretch>
              <a:fillRect t="1000" b="1000"/>
            </a:stretch>
          </a:blipFill>
          <a:ln w="76200">
            <a:solidFill>
              <a:srgbClr val="3857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9" y="-143133"/>
            <a:ext cx="3033713" cy="160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14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11111E-6 L 1.04167E-6 0.025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5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11A6E6D-BC47-4BFC-801F-8DEB8BCDD42B}"/>
              </a:ext>
            </a:extLst>
          </p:cNvPr>
          <p:cNvSpPr/>
          <p:nvPr/>
        </p:nvSpPr>
        <p:spPr>
          <a:xfrm rot="5400000">
            <a:off x="4656920" y="1026119"/>
            <a:ext cx="1339634" cy="1367491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081E3C6-BCE0-4EDE-BB80-8D7FD9CFDFD9}"/>
              </a:ext>
            </a:extLst>
          </p:cNvPr>
          <p:cNvSpPr/>
          <p:nvPr/>
        </p:nvSpPr>
        <p:spPr>
          <a:xfrm rot="10800000">
            <a:off x="6193193" y="2086728"/>
            <a:ext cx="1367492" cy="1342272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6A10664-B586-4E09-9419-35BE863AF54B}"/>
              </a:ext>
            </a:extLst>
          </p:cNvPr>
          <p:cNvSpPr/>
          <p:nvPr/>
        </p:nvSpPr>
        <p:spPr>
          <a:xfrm>
            <a:off x="-12224083" y="-2719137"/>
            <a:ext cx="11165304" cy="131625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50D3A0-D437-46D4-9C5B-7533DB19A5E1}"/>
              </a:ext>
            </a:extLst>
          </p:cNvPr>
          <p:cNvSpPr/>
          <p:nvPr/>
        </p:nvSpPr>
        <p:spPr>
          <a:xfrm>
            <a:off x="-10792859" y="-2279744"/>
            <a:ext cx="8480525" cy="12213495"/>
          </a:xfrm>
          <a:prstGeom prst="roundRect">
            <a:avLst>
              <a:gd name="adj" fmla="val 12686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B7BDC88-6CE1-4006-BC0A-291EF153A3EB}"/>
              </a:ext>
            </a:extLst>
          </p:cNvPr>
          <p:cNvSpPr/>
          <p:nvPr/>
        </p:nvSpPr>
        <p:spPr>
          <a:xfrm>
            <a:off x="-2332154" y="-1106311"/>
            <a:ext cx="1362210" cy="1264603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b="1">
                <a:solidFill>
                  <a:srgbClr val="C5E0B4">
                    <a:alpha val="0"/>
                  </a:srgbClr>
                </a:solidFill>
              </a:rPr>
              <a:t>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9C5B15-7680-41F4-8A5D-F16FB843D41D}"/>
              </a:ext>
            </a:extLst>
          </p:cNvPr>
          <p:cNvSpPr/>
          <p:nvPr/>
        </p:nvSpPr>
        <p:spPr>
          <a:xfrm>
            <a:off x="-2190191" y="1615892"/>
            <a:ext cx="1362210" cy="1264603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C5E0B4">
                    <a:alpha val="0"/>
                  </a:srgbClr>
                </a:solidFill>
              </a:rPr>
              <a:t>2</a:t>
            </a:r>
            <a:endParaRPr lang="vi-VN" sz="2800" b="1">
              <a:solidFill>
                <a:srgbClr val="C5E0B4">
                  <a:alpha val="0"/>
                </a:srgbClr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AA29D5A-E2C4-4738-9B40-399DB57C2618}"/>
              </a:ext>
            </a:extLst>
          </p:cNvPr>
          <p:cNvSpPr/>
          <p:nvPr/>
        </p:nvSpPr>
        <p:spPr>
          <a:xfrm>
            <a:off x="-1987852" y="5047576"/>
            <a:ext cx="1362210" cy="1264603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C5E0B4">
                    <a:alpha val="0"/>
                  </a:srgbClr>
                </a:solidFill>
              </a:rPr>
              <a:t>3</a:t>
            </a:r>
            <a:endParaRPr lang="vi-VN" sz="2800" b="1">
              <a:solidFill>
                <a:srgbClr val="C5E0B4">
                  <a:alpha val="0"/>
                </a:srgb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1DEB14B-D05F-4A6E-9213-183AA60C144D}"/>
              </a:ext>
            </a:extLst>
          </p:cNvPr>
          <p:cNvSpPr/>
          <p:nvPr/>
        </p:nvSpPr>
        <p:spPr>
          <a:xfrm>
            <a:off x="-1987852" y="8105270"/>
            <a:ext cx="1362210" cy="1264603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C5E0B4">
                    <a:alpha val="0"/>
                  </a:srgbClr>
                </a:solidFill>
              </a:rPr>
              <a:t>4</a:t>
            </a:r>
            <a:endParaRPr lang="vi-VN" sz="2800" b="1">
              <a:solidFill>
                <a:srgbClr val="C5E0B4">
                  <a:alpha val="0"/>
                </a:srgb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D5EE60A-75EC-4E74-AED5-FA13D3AABC80}"/>
              </a:ext>
            </a:extLst>
          </p:cNvPr>
          <p:cNvSpPr/>
          <p:nvPr/>
        </p:nvSpPr>
        <p:spPr>
          <a:xfrm>
            <a:off x="-9863291" y="-1803205"/>
            <a:ext cx="6989725" cy="2394804"/>
          </a:xfrm>
          <a:prstGeom prst="roundRect">
            <a:avLst>
              <a:gd name="adj" fmla="val 30000"/>
            </a:avLst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78654E8-C43C-4A21-9CB8-8AF1A1945230}"/>
              </a:ext>
            </a:extLst>
          </p:cNvPr>
          <p:cNvSpPr/>
          <p:nvPr/>
        </p:nvSpPr>
        <p:spPr>
          <a:xfrm>
            <a:off x="-9751553" y="1206056"/>
            <a:ext cx="6989725" cy="2394804"/>
          </a:xfrm>
          <a:prstGeom prst="roundRect">
            <a:avLst>
              <a:gd name="adj" fmla="val 30000"/>
            </a:avLst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F565E2E-6DE3-4AD6-8C50-62E2AF87B3E5}"/>
              </a:ext>
            </a:extLst>
          </p:cNvPr>
          <p:cNvSpPr/>
          <p:nvPr/>
        </p:nvSpPr>
        <p:spPr>
          <a:xfrm>
            <a:off x="-9751553" y="4333021"/>
            <a:ext cx="6989725" cy="2394804"/>
          </a:xfrm>
          <a:prstGeom prst="roundRect">
            <a:avLst>
              <a:gd name="adj" fmla="val 30000"/>
            </a:avLst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329BD03-4892-4839-96AE-05535E7FFE97}"/>
              </a:ext>
            </a:extLst>
          </p:cNvPr>
          <p:cNvSpPr/>
          <p:nvPr/>
        </p:nvSpPr>
        <p:spPr>
          <a:xfrm>
            <a:off x="-9880884" y="6975069"/>
            <a:ext cx="6989725" cy="2394804"/>
          </a:xfrm>
          <a:prstGeom prst="roundRect">
            <a:avLst>
              <a:gd name="adj" fmla="val 30000"/>
            </a:avLst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2EB65D-BD2F-40CF-A8A7-4C501B6DB4CE}"/>
              </a:ext>
            </a:extLst>
          </p:cNvPr>
          <p:cNvSpPr txBox="1"/>
          <p:nvPr/>
        </p:nvSpPr>
        <p:spPr>
          <a:xfrm>
            <a:off x="-6747761" y="-1395938"/>
            <a:ext cx="362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 b="1">
                <a:solidFill>
                  <a:schemeClr val="accent6">
                    <a:lumMod val="50000"/>
                    <a:alpha val="0"/>
                  </a:schemeClr>
                </a:solidFill>
              </a:rPr>
              <a:t>Nội dung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38F2E3-CAAE-4F8D-BF08-27EB76669844}"/>
              </a:ext>
            </a:extLst>
          </p:cNvPr>
          <p:cNvSpPr txBox="1"/>
          <p:nvPr/>
        </p:nvSpPr>
        <p:spPr>
          <a:xfrm>
            <a:off x="-6620929" y="1615892"/>
            <a:ext cx="362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 b="1">
                <a:solidFill>
                  <a:schemeClr val="accent6">
                    <a:lumMod val="50000"/>
                    <a:alpha val="0"/>
                  </a:schemeClr>
                </a:solidFill>
              </a:rPr>
              <a:t>Nội dung </a:t>
            </a:r>
            <a:r>
              <a:rPr lang="en-US" sz="2800" b="1">
                <a:solidFill>
                  <a:schemeClr val="accent6">
                    <a:lumMod val="50000"/>
                    <a:alpha val="0"/>
                  </a:schemeClr>
                </a:solidFill>
              </a:rPr>
              <a:t>2</a:t>
            </a:r>
            <a:endParaRPr lang="vi-VN" sz="2800" b="1">
              <a:solidFill>
                <a:schemeClr val="accent6">
                  <a:lumMod val="50000"/>
                  <a:alpha val="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051F0F-7E1D-4555-9107-C5723F23DB06}"/>
              </a:ext>
            </a:extLst>
          </p:cNvPr>
          <p:cNvSpPr txBox="1"/>
          <p:nvPr/>
        </p:nvSpPr>
        <p:spPr>
          <a:xfrm>
            <a:off x="-6625440" y="4699660"/>
            <a:ext cx="362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 b="1">
                <a:solidFill>
                  <a:schemeClr val="accent6">
                    <a:lumMod val="50000"/>
                    <a:alpha val="0"/>
                  </a:schemeClr>
                </a:solidFill>
              </a:rPr>
              <a:t>Nội dung </a:t>
            </a:r>
            <a:r>
              <a:rPr lang="en-US" sz="2800" b="1">
                <a:solidFill>
                  <a:schemeClr val="accent6">
                    <a:lumMod val="50000"/>
                    <a:alpha val="0"/>
                  </a:schemeClr>
                </a:solidFill>
              </a:rPr>
              <a:t>3</a:t>
            </a:r>
            <a:endParaRPr lang="vi-VN" sz="2800" b="1">
              <a:solidFill>
                <a:schemeClr val="accent6">
                  <a:lumMod val="50000"/>
                  <a:alpha val="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F9A7A4-FDBD-4632-B7BA-432B467C2E32}"/>
              </a:ext>
            </a:extLst>
          </p:cNvPr>
          <p:cNvSpPr txBox="1"/>
          <p:nvPr/>
        </p:nvSpPr>
        <p:spPr>
          <a:xfrm>
            <a:off x="-7548433" y="7411540"/>
            <a:ext cx="362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 b="1">
                <a:solidFill>
                  <a:schemeClr val="accent6">
                    <a:lumMod val="50000"/>
                    <a:alpha val="0"/>
                  </a:schemeClr>
                </a:solidFill>
              </a:rPr>
              <a:t>Nội dung </a:t>
            </a:r>
            <a:r>
              <a:rPr lang="en-US" sz="2800" b="1">
                <a:solidFill>
                  <a:schemeClr val="accent6">
                    <a:lumMod val="50000"/>
                    <a:alpha val="0"/>
                  </a:schemeClr>
                </a:solidFill>
              </a:rPr>
              <a:t>4</a:t>
            </a:r>
            <a:endParaRPr lang="vi-VN" sz="2800" b="1">
              <a:solidFill>
                <a:schemeClr val="accent6">
                  <a:lumMod val="50000"/>
                  <a:alpha val="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D7EA3A-02D4-45A0-9CD5-710FF13C5B72}"/>
              </a:ext>
            </a:extLst>
          </p:cNvPr>
          <p:cNvSpPr txBox="1"/>
          <p:nvPr/>
        </p:nvSpPr>
        <p:spPr>
          <a:xfrm>
            <a:off x="-8682447" y="-874119"/>
            <a:ext cx="5562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accent6">
                    <a:lumMod val="50000"/>
                    <a:alpha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 nội dung 1</a:t>
            </a:r>
            <a:endParaRPr lang="vi-VN" sz="2000">
              <a:solidFill>
                <a:schemeClr val="accent6">
                  <a:lumMod val="50000"/>
                  <a:alpha val="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2CBD92C-24BE-436A-939A-A3AF22ACBE34}"/>
              </a:ext>
            </a:extLst>
          </p:cNvPr>
          <p:cNvSpPr txBox="1"/>
          <p:nvPr/>
        </p:nvSpPr>
        <p:spPr>
          <a:xfrm>
            <a:off x="-8544521" y="2169641"/>
            <a:ext cx="5562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accent6">
                    <a:lumMod val="50000"/>
                    <a:alpha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 nội dung 2</a:t>
            </a:r>
            <a:endParaRPr lang="vi-VN" sz="2000">
              <a:solidFill>
                <a:schemeClr val="accent6">
                  <a:lumMod val="50000"/>
                  <a:alpha val="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67A96A-DE89-41A5-ABF0-8EEC077864F7}"/>
              </a:ext>
            </a:extLst>
          </p:cNvPr>
          <p:cNvSpPr txBox="1"/>
          <p:nvPr/>
        </p:nvSpPr>
        <p:spPr>
          <a:xfrm>
            <a:off x="-8534886" y="5239670"/>
            <a:ext cx="5562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accent6">
                    <a:lumMod val="50000"/>
                    <a:alpha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 nội dung 3</a:t>
            </a:r>
            <a:endParaRPr lang="vi-VN" sz="2000">
              <a:solidFill>
                <a:schemeClr val="accent6">
                  <a:lumMod val="50000"/>
                  <a:alpha val="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9D3DF8-1D5A-474E-BF76-769DA8043103}"/>
              </a:ext>
            </a:extLst>
          </p:cNvPr>
          <p:cNvSpPr txBox="1"/>
          <p:nvPr/>
        </p:nvSpPr>
        <p:spPr>
          <a:xfrm>
            <a:off x="-9457879" y="7953116"/>
            <a:ext cx="5562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accent6">
                    <a:lumMod val="50000"/>
                    <a:alpha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 nội dung 4</a:t>
            </a:r>
            <a:endParaRPr lang="vi-VN" sz="2000">
              <a:solidFill>
                <a:schemeClr val="accent6">
                  <a:lumMod val="50000"/>
                  <a:alpha val="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A644B66-F1AE-45CC-83AB-A2E8D9E1F775}"/>
              </a:ext>
            </a:extLst>
          </p:cNvPr>
          <p:cNvSpPr txBox="1"/>
          <p:nvPr/>
        </p:nvSpPr>
        <p:spPr>
          <a:xfrm>
            <a:off x="9007301" y="-4133190"/>
            <a:ext cx="80056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 học thuyết trình</a:t>
            </a:r>
            <a:endParaRPr lang="vi-VN" sz="96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815483-7810-4368-8041-AF1632401933}"/>
              </a:ext>
            </a:extLst>
          </p:cNvPr>
          <p:cNvSpPr txBox="1"/>
          <p:nvPr/>
        </p:nvSpPr>
        <p:spPr>
          <a:xfrm>
            <a:off x="3754023" y="3770433"/>
            <a:ext cx="4683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vi-VN" sz="4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793FF2E-E18A-4E74-9A80-1DE93DC1286F}"/>
              </a:ext>
            </a:extLst>
          </p:cNvPr>
          <p:cNvSpPr/>
          <p:nvPr/>
        </p:nvSpPr>
        <p:spPr>
          <a:xfrm>
            <a:off x="5414895" y="1615892"/>
            <a:ext cx="1362209" cy="136177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4E0E9E-B75B-4B05-95C9-1577A82AA699}"/>
              </a:ext>
            </a:extLst>
          </p:cNvPr>
          <p:cNvSpPr txBox="1"/>
          <p:nvPr/>
        </p:nvSpPr>
        <p:spPr>
          <a:xfrm>
            <a:off x="9007301" y="-959746"/>
            <a:ext cx="7324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thuyết trình</a:t>
            </a:r>
            <a:endParaRPr lang="vi-VN" sz="400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DABA0BC-8C0C-4FE0-B2DB-2849C80BD2BC}"/>
              </a:ext>
            </a:extLst>
          </p:cNvPr>
          <p:cNvSpPr/>
          <p:nvPr/>
        </p:nvSpPr>
        <p:spPr>
          <a:xfrm>
            <a:off x="2843507" y="7673150"/>
            <a:ext cx="6504986" cy="4847529"/>
          </a:xfrm>
          <a:prstGeom prst="roundRect">
            <a:avLst>
              <a:gd name="adj" fmla="val 1004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F5B0D61-77C7-4003-9D01-340ABB513B1E}"/>
              </a:ext>
            </a:extLst>
          </p:cNvPr>
          <p:cNvSpPr/>
          <p:nvPr/>
        </p:nvSpPr>
        <p:spPr>
          <a:xfrm>
            <a:off x="3146360" y="7967780"/>
            <a:ext cx="5899280" cy="4194048"/>
          </a:xfrm>
          <a:prstGeom prst="roundRect">
            <a:avLst>
              <a:gd name="adj" fmla="val 969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72683" y="4591938"/>
            <a:ext cx="1475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Design</a:t>
            </a:r>
          </a:p>
        </p:txBody>
      </p:sp>
    </p:spTree>
    <p:extLst>
      <p:ext uri="{BB962C8B-B14F-4D97-AF65-F5344CB8AC3E}">
        <p14:creationId xmlns:p14="http://schemas.microsoft.com/office/powerpoint/2010/main" val="3874343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F7215FD-704E-45EE-99A2-DA0A58EA3052}"/>
              </a:ext>
            </a:extLst>
          </p:cNvPr>
          <p:cNvSpPr/>
          <p:nvPr/>
        </p:nvSpPr>
        <p:spPr>
          <a:xfrm>
            <a:off x="-4269263" y="3655114"/>
            <a:ext cx="8424352" cy="728231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11A6E6D-BC47-4BFC-801F-8DEB8BCDD42B}"/>
              </a:ext>
            </a:extLst>
          </p:cNvPr>
          <p:cNvSpPr/>
          <p:nvPr/>
        </p:nvSpPr>
        <p:spPr>
          <a:xfrm rot="10800000">
            <a:off x="-6961242" y="-6341175"/>
            <a:ext cx="5383957" cy="5359467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081E3C6-BCE0-4EDE-BB80-8D7FD9CFDFD9}"/>
              </a:ext>
            </a:extLst>
          </p:cNvPr>
          <p:cNvSpPr/>
          <p:nvPr/>
        </p:nvSpPr>
        <p:spPr>
          <a:xfrm rot="4519064">
            <a:off x="14327923" y="8124435"/>
            <a:ext cx="4683951" cy="4631064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815483-7810-4368-8041-AF1632401933}"/>
              </a:ext>
            </a:extLst>
          </p:cNvPr>
          <p:cNvSpPr txBox="1"/>
          <p:nvPr/>
        </p:nvSpPr>
        <p:spPr>
          <a:xfrm>
            <a:off x="3754024" y="-4705817"/>
            <a:ext cx="4683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40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04F782-C9F6-454F-9595-35B12448315D}"/>
              </a:ext>
            </a:extLst>
          </p:cNvPr>
          <p:cNvSpPr/>
          <p:nvPr/>
        </p:nvSpPr>
        <p:spPr>
          <a:xfrm>
            <a:off x="2893098" y="-5594671"/>
            <a:ext cx="6504986" cy="4847529"/>
          </a:xfrm>
          <a:prstGeom prst="roundRect">
            <a:avLst>
              <a:gd name="adj" fmla="val 1004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810507-54F0-4628-B918-7E8054E54CA0}"/>
              </a:ext>
            </a:extLst>
          </p:cNvPr>
          <p:cNvSpPr/>
          <p:nvPr/>
        </p:nvSpPr>
        <p:spPr>
          <a:xfrm>
            <a:off x="3195951" y="-8191979"/>
            <a:ext cx="5899280" cy="4194048"/>
          </a:xfrm>
          <a:prstGeom prst="roundRect">
            <a:avLst>
              <a:gd name="adj" fmla="val 969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9AEEF-FC8A-4B1C-91D5-9541EC798EFA}"/>
              </a:ext>
            </a:extLst>
          </p:cNvPr>
          <p:cNvSpPr txBox="1"/>
          <p:nvPr/>
        </p:nvSpPr>
        <p:spPr>
          <a:xfrm>
            <a:off x="402410" y="846718"/>
            <a:ext cx="31327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design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Hasaki</a:t>
            </a:r>
            <a:endParaRPr lang="vi-VN" sz="4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284E5AE2-BCFF-4C39-957F-5C434CE206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6" b="97275" l="10000" r="90000">
                        <a14:foregroundMark x1="70204" y1="86376" x2="69694" y2="94959"/>
                        <a14:foregroundMark x1="70000" y1="86921" x2="69694" y2="93869"/>
                        <a14:foregroundMark x1="89694" y1="87330" x2="89796" y2="95640"/>
                        <a14:foregroundMark x1="63163" y1="33106" x2="65612" y2="39510"/>
                        <a14:foregroundMark x1="25102" y1="51771" x2="23367" y2="85150"/>
                        <a14:foregroundMark x1="15510" y1="59264" x2="14490" y2="84469"/>
                        <a14:foregroundMark x1="11429" y1="65259" x2="10408" y2="82289"/>
                        <a14:foregroundMark x1="15510" y1="75749" x2="18163" y2="83106"/>
                        <a14:foregroundMark x1="18163" y1="83106" x2="22857" y2="89918"/>
                        <a14:foregroundMark x1="37857" y1="52861" x2="41735" y2="76567"/>
                        <a14:foregroundMark x1="39898" y1="48774" x2="45204" y2="89237"/>
                        <a14:foregroundMark x1="32653" y1="45640" x2="25102" y2="60218"/>
                        <a14:foregroundMark x1="18469" y1="45913" x2="32245" y2="41826"/>
                        <a14:foregroundMark x1="29184" y1="41281" x2="41429" y2="36512"/>
                        <a14:foregroundMark x1="42041" y1="41281" x2="43469" y2="64850"/>
                        <a14:foregroundMark x1="36531" y1="68256" x2="35102" y2="90599"/>
                        <a14:foregroundMark x1="33367" y1="88556" x2="31224" y2="95640"/>
                        <a14:foregroundMark x1="14592" y1="95232" x2="18265" y2="97275"/>
                        <a14:foregroundMark x1="12959" y1="91553" x2="13673" y2="96594"/>
                        <a14:foregroundMark x1="12959" y1="73842" x2="13673" y2="86376"/>
                        <a14:foregroundMark x1="13265" y1="66621" x2="13265" y2="73978"/>
                        <a14:foregroundMark x1="14184" y1="54905" x2="17347" y2="47820"/>
                        <a14:foregroundMark x1="13878" y1="47411" x2="20204" y2="44823"/>
                        <a14:foregroundMark x1="13469" y1="48365" x2="12857" y2="63624"/>
                        <a14:foregroundMark x1="45714" y1="33379" x2="47653" y2="35014"/>
                      </a14:backgroundRemoval>
                    </a14:imgEffect>
                    <a14:imgEffect>
                      <a14:artisticBlur radius="51"/>
                    </a14:imgEffect>
                    <a14:imgEffect>
                      <a14:colorTemperature colorTemp="5300"/>
                    </a14:imgEffect>
                    <a14:imgEffect>
                      <a14:saturation sa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 rot="13641423">
            <a:off x="9804877" y="-2788281"/>
            <a:ext cx="3450295" cy="5168401"/>
          </a:xfrm>
          <a:prstGeom prst="rect">
            <a:avLst/>
          </a:prstGeom>
          <a:noFill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9AB9A50-15E2-4D93-814E-CE9D4A97C0B9}"/>
              </a:ext>
            </a:extLst>
          </p:cNvPr>
          <p:cNvSpPr txBox="1"/>
          <p:nvPr/>
        </p:nvSpPr>
        <p:spPr>
          <a:xfrm>
            <a:off x="6095999" y="8011795"/>
            <a:ext cx="5580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rgbClr val="C5E0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 ảnh: Nội dung</a:t>
            </a:r>
            <a:endParaRPr lang="vi-VN" sz="4000" b="1">
              <a:solidFill>
                <a:srgbClr val="C5E0B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asak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129" y="0"/>
            <a:ext cx="8555871" cy="9637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3378596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3222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0578 L 1.45833E-6 -0.392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F7215FD-704E-45EE-99A2-DA0A58EA3052}"/>
              </a:ext>
            </a:extLst>
          </p:cNvPr>
          <p:cNvSpPr/>
          <p:nvPr/>
        </p:nvSpPr>
        <p:spPr>
          <a:xfrm>
            <a:off x="4883055" y="3969325"/>
            <a:ext cx="8424352" cy="728231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11A6E6D-BC47-4BFC-801F-8DEB8BCDD42B}"/>
              </a:ext>
            </a:extLst>
          </p:cNvPr>
          <p:cNvSpPr/>
          <p:nvPr/>
        </p:nvSpPr>
        <p:spPr>
          <a:xfrm rot="10800000">
            <a:off x="-6961242" y="-6341175"/>
            <a:ext cx="5383957" cy="5359467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081E3C6-BCE0-4EDE-BB80-8D7FD9CFDFD9}"/>
              </a:ext>
            </a:extLst>
          </p:cNvPr>
          <p:cNvSpPr/>
          <p:nvPr/>
        </p:nvSpPr>
        <p:spPr>
          <a:xfrm rot="4519064">
            <a:off x="14327923" y="8124435"/>
            <a:ext cx="4683951" cy="4631064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815483-7810-4368-8041-AF1632401933}"/>
              </a:ext>
            </a:extLst>
          </p:cNvPr>
          <p:cNvSpPr txBox="1"/>
          <p:nvPr/>
        </p:nvSpPr>
        <p:spPr>
          <a:xfrm>
            <a:off x="3754024" y="-4705817"/>
            <a:ext cx="4683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40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04F782-C9F6-454F-9595-35B12448315D}"/>
              </a:ext>
            </a:extLst>
          </p:cNvPr>
          <p:cNvSpPr/>
          <p:nvPr/>
        </p:nvSpPr>
        <p:spPr>
          <a:xfrm>
            <a:off x="2893098" y="-5594671"/>
            <a:ext cx="6504986" cy="4847529"/>
          </a:xfrm>
          <a:prstGeom prst="roundRect">
            <a:avLst>
              <a:gd name="adj" fmla="val 1004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810507-54F0-4628-B918-7E8054E54CA0}"/>
              </a:ext>
            </a:extLst>
          </p:cNvPr>
          <p:cNvSpPr/>
          <p:nvPr/>
        </p:nvSpPr>
        <p:spPr>
          <a:xfrm>
            <a:off x="3195951" y="-8191979"/>
            <a:ext cx="5899280" cy="4194048"/>
          </a:xfrm>
          <a:prstGeom prst="roundRect">
            <a:avLst>
              <a:gd name="adj" fmla="val 969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9AEEF-FC8A-4B1C-91D5-9541EC798EFA}"/>
              </a:ext>
            </a:extLst>
          </p:cNvPr>
          <p:cNvSpPr txBox="1"/>
          <p:nvPr/>
        </p:nvSpPr>
        <p:spPr>
          <a:xfrm>
            <a:off x="8835777" y="949372"/>
            <a:ext cx="3397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design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endParaRPr lang="vi-VN" sz="4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Đăng nhậ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8976417" cy="903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1787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1.04167E-6 -0.295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F7215FD-704E-45EE-99A2-DA0A58EA3052}"/>
              </a:ext>
            </a:extLst>
          </p:cNvPr>
          <p:cNvSpPr/>
          <p:nvPr/>
        </p:nvSpPr>
        <p:spPr>
          <a:xfrm>
            <a:off x="-4536162" y="2980493"/>
            <a:ext cx="8424352" cy="728231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11A6E6D-BC47-4BFC-801F-8DEB8BCDD42B}"/>
              </a:ext>
            </a:extLst>
          </p:cNvPr>
          <p:cNvSpPr/>
          <p:nvPr/>
        </p:nvSpPr>
        <p:spPr>
          <a:xfrm rot="10800000">
            <a:off x="-6961242" y="-6341175"/>
            <a:ext cx="5383957" cy="5359467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081E3C6-BCE0-4EDE-BB80-8D7FD9CFDFD9}"/>
              </a:ext>
            </a:extLst>
          </p:cNvPr>
          <p:cNvSpPr/>
          <p:nvPr/>
        </p:nvSpPr>
        <p:spPr>
          <a:xfrm rot="4519064">
            <a:off x="14327923" y="8124435"/>
            <a:ext cx="4683951" cy="4631064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815483-7810-4368-8041-AF1632401933}"/>
              </a:ext>
            </a:extLst>
          </p:cNvPr>
          <p:cNvSpPr txBox="1"/>
          <p:nvPr/>
        </p:nvSpPr>
        <p:spPr>
          <a:xfrm>
            <a:off x="3754024" y="-4705817"/>
            <a:ext cx="4683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40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04F782-C9F6-454F-9595-35B12448315D}"/>
              </a:ext>
            </a:extLst>
          </p:cNvPr>
          <p:cNvSpPr/>
          <p:nvPr/>
        </p:nvSpPr>
        <p:spPr>
          <a:xfrm>
            <a:off x="2893098" y="-5594671"/>
            <a:ext cx="6504986" cy="4847529"/>
          </a:xfrm>
          <a:prstGeom prst="roundRect">
            <a:avLst>
              <a:gd name="adj" fmla="val 1004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810507-54F0-4628-B918-7E8054E54CA0}"/>
              </a:ext>
            </a:extLst>
          </p:cNvPr>
          <p:cNvSpPr/>
          <p:nvPr/>
        </p:nvSpPr>
        <p:spPr>
          <a:xfrm>
            <a:off x="3195951" y="-8191979"/>
            <a:ext cx="5899280" cy="4194048"/>
          </a:xfrm>
          <a:prstGeom prst="roundRect">
            <a:avLst>
              <a:gd name="adj" fmla="val 969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9AEEF-FC8A-4B1C-91D5-9541EC798EFA}"/>
              </a:ext>
            </a:extLst>
          </p:cNvPr>
          <p:cNvSpPr txBox="1"/>
          <p:nvPr/>
        </p:nvSpPr>
        <p:spPr>
          <a:xfrm>
            <a:off x="-249752" y="800552"/>
            <a:ext cx="39802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design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endParaRPr lang="vi-VN" sz="4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284E5AE2-BCFF-4C39-957F-5C434CE206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6" b="97275" l="10000" r="90000">
                        <a14:foregroundMark x1="70204" y1="86376" x2="69694" y2="94959"/>
                        <a14:foregroundMark x1="70000" y1="86921" x2="69694" y2="93869"/>
                        <a14:foregroundMark x1="89694" y1="87330" x2="89796" y2="95640"/>
                        <a14:foregroundMark x1="63163" y1="33106" x2="65612" y2="39510"/>
                        <a14:foregroundMark x1="25102" y1="51771" x2="23367" y2="85150"/>
                        <a14:foregroundMark x1="15510" y1="59264" x2="14490" y2="84469"/>
                        <a14:foregroundMark x1="11429" y1="65259" x2="10408" y2="82289"/>
                        <a14:foregroundMark x1="15510" y1="75749" x2="18163" y2="83106"/>
                        <a14:foregroundMark x1="18163" y1="83106" x2="22857" y2="89918"/>
                        <a14:foregroundMark x1="37857" y1="52861" x2="41735" y2="76567"/>
                        <a14:foregroundMark x1="39898" y1="48774" x2="45204" y2="89237"/>
                        <a14:foregroundMark x1="32653" y1="45640" x2="25102" y2="60218"/>
                        <a14:foregroundMark x1="18469" y1="45913" x2="32245" y2="41826"/>
                        <a14:foregroundMark x1="29184" y1="41281" x2="41429" y2="36512"/>
                        <a14:foregroundMark x1="42041" y1="41281" x2="43469" y2="64850"/>
                        <a14:foregroundMark x1="36531" y1="68256" x2="35102" y2="90599"/>
                        <a14:foregroundMark x1="33367" y1="88556" x2="31224" y2="95640"/>
                        <a14:foregroundMark x1="14592" y1="95232" x2="18265" y2="97275"/>
                        <a14:foregroundMark x1="12959" y1="91553" x2="13673" y2="96594"/>
                        <a14:foregroundMark x1="12959" y1="73842" x2="13673" y2="86376"/>
                        <a14:foregroundMark x1="13265" y1="66621" x2="13265" y2="73978"/>
                        <a14:foregroundMark x1="14184" y1="54905" x2="17347" y2="47820"/>
                        <a14:foregroundMark x1="13878" y1="47411" x2="20204" y2="44823"/>
                        <a14:foregroundMark x1="13469" y1="48365" x2="12857" y2="63624"/>
                        <a14:foregroundMark x1="45714" y1="33379" x2="47653" y2="35014"/>
                      </a14:backgroundRemoval>
                    </a14:imgEffect>
                    <a14:imgEffect>
                      <a14:artisticBlur radius="51"/>
                    </a14:imgEffect>
                    <a14:imgEffect>
                      <a14:colorTemperature colorTemp="5300"/>
                    </a14:imgEffect>
                    <a14:imgEffect>
                      <a14:saturation sa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 rot="13641423">
            <a:off x="9804877" y="-2788281"/>
            <a:ext cx="3450295" cy="5168401"/>
          </a:xfrm>
          <a:prstGeom prst="rect">
            <a:avLst/>
          </a:prstGeom>
          <a:noFill/>
        </p:spPr>
      </p:pic>
      <p:pic>
        <p:nvPicPr>
          <p:cNvPr id="3075" name="Picture 3" descr="Đăng ký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673" y="-28892"/>
            <a:ext cx="8670327" cy="12464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4642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-1.04167E-6 -0.789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11A6E6D-BC47-4BFC-801F-8DEB8BCDD42B}"/>
              </a:ext>
            </a:extLst>
          </p:cNvPr>
          <p:cNvSpPr/>
          <p:nvPr/>
        </p:nvSpPr>
        <p:spPr>
          <a:xfrm rot="10800000">
            <a:off x="-6961242" y="-6341175"/>
            <a:ext cx="5383957" cy="5359467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081E3C6-BCE0-4EDE-BB80-8D7FD9CFDFD9}"/>
              </a:ext>
            </a:extLst>
          </p:cNvPr>
          <p:cNvSpPr/>
          <p:nvPr/>
        </p:nvSpPr>
        <p:spPr>
          <a:xfrm rot="4519064">
            <a:off x="14327923" y="8124435"/>
            <a:ext cx="4683951" cy="4631064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815483-7810-4368-8041-AF1632401933}"/>
              </a:ext>
            </a:extLst>
          </p:cNvPr>
          <p:cNvSpPr txBox="1"/>
          <p:nvPr/>
        </p:nvSpPr>
        <p:spPr>
          <a:xfrm>
            <a:off x="3754024" y="-4705817"/>
            <a:ext cx="4683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40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04F782-C9F6-454F-9595-35B12448315D}"/>
              </a:ext>
            </a:extLst>
          </p:cNvPr>
          <p:cNvSpPr/>
          <p:nvPr/>
        </p:nvSpPr>
        <p:spPr>
          <a:xfrm>
            <a:off x="2893098" y="-5594671"/>
            <a:ext cx="6504986" cy="4847529"/>
          </a:xfrm>
          <a:prstGeom prst="roundRect">
            <a:avLst>
              <a:gd name="adj" fmla="val 1004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810507-54F0-4628-B918-7E8054E54CA0}"/>
              </a:ext>
            </a:extLst>
          </p:cNvPr>
          <p:cNvSpPr/>
          <p:nvPr/>
        </p:nvSpPr>
        <p:spPr>
          <a:xfrm>
            <a:off x="3195951" y="-8191979"/>
            <a:ext cx="5899280" cy="4194048"/>
          </a:xfrm>
          <a:prstGeom prst="roundRect">
            <a:avLst>
              <a:gd name="adj" fmla="val 969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098" name="Picture 2" descr="Tìm kiế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024" y="0"/>
            <a:ext cx="11609898" cy="6888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0"/>
            <a:ext cx="3754024" cy="6858000"/>
          </a:xfrm>
          <a:prstGeom prst="rect">
            <a:avLst/>
          </a:prstGeom>
          <a:solidFill>
            <a:srgbClr val="C5E0B4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F7215FD-704E-45EE-99A2-DA0A58EA3052}"/>
              </a:ext>
            </a:extLst>
          </p:cNvPr>
          <p:cNvSpPr/>
          <p:nvPr/>
        </p:nvSpPr>
        <p:spPr>
          <a:xfrm>
            <a:off x="-1913057" y="2393346"/>
            <a:ext cx="5667081" cy="543956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9AEEF-FC8A-4B1C-91D5-9541EC798EFA}"/>
              </a:ext>
            </a:extLst>
          </p:cNvPr>
          <p:cNvSpPr txBox="1"/>
          <p:nvPr/>
        </p:nvSpPr>
        <p:spPr>
          <a:xfrm>
            <a:off x="53169" y="336002"/>
            <a:ext cx="37008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design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kiếm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vi-VN" sz="4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819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F7215FD-704E-45EE-99A2-DA0A58EA3052}"/>
              </a:ext>
            </a:extLst>
          </p:cNvPr>
          <p:cNvSpPr/>
          <p:nvPr/>
        </p:nvSpPr>
        <p:spPr>
          <a:xfrm>
            <a:off x="5728715" y="2569161"/>
            <a:ext cx="8424352" cy="728231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11A6E6D-BC47-4BFC-801F-8DEB8BCDD42B}"/>
              </a:ext>
            </a:extLst>
          </p:cNvPr>
          <p:cNvSpPr/>
          <p:nvPr/>
        </p:nvSpPr>
        <p:spPr>
          <a:xfrm rot="10800000">
            <a:off x="-6961242" y="-6341175"/>
            <a:ext cx="5383957" cy="5359467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081E3C6-BCE0-4EDE-BB80-8D7FD9CFDFD9}"/>
              </a:ext>
            </a:extLst>
          </p:cNvPr>
          <p:cNvSpPr/>
          <p:nvPr/>
        </p:nvSpPr>
        <p:spPr>
          <a:xfrm rot="4519064">
            <a:off x="14327923" y="8124435"/>
            <a:ext cx="4683951" cy="4631064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815483-7810-4368-8041-AF1632401933}"/>
              </a:ext>
            </a:extLst>
          </p:cNvPr>
          <p:cNvSpPr txBox="1"/>
          <p:nvPr/>
        </p:nvSpPr>
        <p:spPr>
          <a:xfrm>
            <a:off x="3754024" y="-4705817"/>
            <a:ext cx="4683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40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04F782-C9F6-454F-9595-35B12448315D}"/>
              </a:ext>
            </a:extLst>
          </p:cNvPr>
          <p:cNvSpPr/>
          <p:nvPr/>
        </p:nvSpPr>
        <p:spPr>
          <a:xfrm>
            <a:off x="2893098" y="-5594671"/>
            <a:ext cx="6504986" cy="4847529"/>
          </a:xfrm>
          <a:prstGeom prst="roundRect">
            <a:avLst>
              <a:gd name="adj" fmla="val 1004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810507-54F0-4628-B918-7E8054E54CA0}"/>
              </a:ext>
            </a:extLst>
          </p:cNvPr>
          <p:cNvSpPr/>
          <p:nvPr/>
        </p:nvSpPr>
        <p:spPr>
          <a:xfrm>
            <a:off x="3195951" y="-8191979"/>
            <a:ext cx="5899280" cy="4194048"/>
          </a:xfrm>
          <a:prstGeom prst="roundRect">
            <a:avLst>
              <a:gd name="adj" fmla="val 969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9AEEF-FC8A-4B1C-91D5-9541EC798EFA}"/>
              </a:ext>
            </a:extLst>
          </p:cNvPr>
          <p:cNvSpPr txBox="1"/>
          <p:nvPr/>
        </p:nvSpPr>
        <p:spPr>
          <a:xfrm>
            <a:off x="8096150" y="141712"/>
            <a:ext cx="39802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design </a:t>
            </a:r>
            <a:r>
              <a:rPr lang="en-US" sz="4000" b="1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khẩu</a:t>
            </a:r>
            <a:endParaRPr lang="vi-VN" sz="4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28543" cy="905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72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22222E-6 L 4.16667E-7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iỏ hà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023" y="-11006"/>
            <a:ext cx="15198623" cy="6869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11A6E6D-BC47-4BFC-801F-8DEB8BCDD42B}"/>
              </a:ext>
            </a:extLst>
          </p:cNvPr>
          <p:cNvSpPr/>
          <p:nvPr/>
        </p:nvSpPr>
        <p:spPr>
          <a:xfrm rot="10800000">
            <a:off x="-6961242" y="-6341175"/>
            <a:ext cx="5383957" cy="5359467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081E3C6-BCE0-4EDE-BB80-8D7FD9CFDFD9}"/>
              </a:ext>
            </a:extLst>
          </p:cNvPr>
          <p:cNvSpPr/>
          <p:nvPr/>
        </p:nvSpPr>
        <p:spPr>
          <a:xfrm rot="4519064">
            <a:off x="14327923" y="8124435"/>
            <a:ext cx="4683951" cy="4631064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815483-7810-4368-8041-AF1632401933}"/>
              </a:ext>
            </a:extLst>
          </p:cNvPr>
          <p:cNvSpPr txBox="1"/>
          <p:nvPr/>
        </p:nvSpPr>
        <p:spPr>
          <a:xfrm>
            <a:off x="3754024" y="-4705817"/>
            <a:ext cx="4683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40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04F782-C9F6-454F-9595-35B12448315D}"/>
              </a:ext>
            </a:extLst>
          </p:cNvPr>
          <p:cNvSpPr/>
          <p:nvPr/>
        </p:nvSpPr>
        <p:spPr>
          <a:xfrm>
            <a:off x="2893098" y="-5594671"/>
            <a:ext cx="6504986" cy="4847529"/>
          </a:xfrm>
          <a:prstGeom prst="roundRect">
            <a:avLst>
              <a:gd name="adj" fmla="val 1004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810507-54F0-4628-B918-7E8054E54CA0}"/>
              </a:ext>
            </a:extLst>
          </p:cNvPr>
          <p:cNvSpPr/>
          <p:nvPr/>
        </p:nvSpPr>
        <p:spPr>
          <a:xfrm>
            <a:off x="3195951" y="-8191979"/>
            <a:ext cx="5899280" cy="4194048"/>
          </a:xfrm>
          <a:prstGeom prst="roundRect">
            <a:avLst>
              <a:gd name="adj" fmla="val 969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3754024" cy="6858000"/>
          </a:xfrm>
          <a:prstGeom prst="rect">
            <a:avLst/>
          </a:prstGeom>
          <a:solidFill>
            <a:srgbClr val="C5E0B4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F7215FD-704E-45EE-99A2-DA0A58EA3052}"/>
              </a:ext>
            </a:extLst>
          </p:cNvPr>
          <p:cNvSpPr/>
          <p:nvPr/>
        </p:nvSpPr>
        <p:spPr>
          <a:xfrm>
            <a:off x="-1913057" y="2393346"/>
            <a:ext cx="5667081" cy="543956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9AEEF-FC8A-4B1C-91D5-9541EC798EFA}"/>
              </a:ext>
            </a:extLst>
          </p:cNvPr>
          <p:cNvSpPr txBox="1"/>
          <p:nvPr/>
        </p:nvSpPr>
        <p:spPr>
          <a:xfrm>
            <a:off x="53169" y="336002"/>
            <a:ext cx="37008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design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giỏ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vi-VN" sz="4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688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52396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11A6E6D-BC47-4BFC-801F-8DEB8BCDD42B}"/>
              </a:ext>
            </a:extLst>
          </p:cNvPr>
          <p:cNvSpPr/>
          <p:nvPr/>
        </p:nvSpPr>
        <p:spPr>
          <a:xfrm rot="10800000">
            <a:off x="-6961242" y="-6341175"/>
            <a:ext cx="5383957" cy="5359467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081E3C6-BCE0-4EDE-BB80-8D7FD9CFDFD9}"/>
              </a:ext>
            </a:extLst>
          </p:cNvPr>
          <p:cNvSpPr/>
          <p:nvPr/>
        </p:nvSpPr>
        <p:spPr>
          <a:xfrm rot="4519064">
            <a:off x="14327923" y="8124435"/>
            <a:ext cx="4683951" cy="4631064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815483-7810-4368-8041-AF1632401933}"/>
              </a:ext>
            </a:extLst>
          </p:cNvPr>
          <p:cNvSpPr txBox="1"/>
          <p:nvPr/>
        </p:nvSpPr>
        <p:spPr>
          <a:xfrm>
            <a:off x="3754024" y="-4705817"/>
            <a:ext cx="4683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40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04F782-C9F6-454F-9595-35B12448315D}"/>
              </a:ext>
            </a:extLst>
          </p:cNvPr>
          <p:cNvSpPr/>
          <p:nvPr/>
        </p:nvSpPr>
        <p:spPr>
          <a:xfrm>
            <a:off x="2836135" y="-4509108"/>
            <a:ext cx="6504986" cy="4847529"/>
          </a:xfrm>
          <a:prstGeom prst="roundRect">
            <a:avLst>
              <a:gd name="adj" fmla="val 1004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810507-54F0-4628-B918-7E8054E54CA0}"/>
              </a:ext>
            </a:extLst>
          </p:cNvPr>
          <p:cNvSpPr/>
          <p:nvPr/>
        </p:nvSpPr>
        <p:spPr>
          <a:xfrm>
            <a:off x="3195951" y="-8191979"/>
            <a:ext cx="5899280" cy="4194048"/>
          </a:xfrm>
          <a:prstGeom prst="roundRect">
            <a:avLst>
              <a:gd name="adj" fmla="val 969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F7215FD-704E-45EE-99A2-DA0A58EA3052}"/>
              </a:ext>
            </a:extLst>
          </p:cNvPr>
          <p:cNvSpPr/>
          <p:nvPr/>
        </p:nvSpPr>
        <p:spPr>
          <a:xfrm>
            <a:off x="3309934" y="-3250789"/>
            <a:ext cx="5667081" cy="543956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9AEEF-FC8A-4B1C-91D5-9541EC798EFA}"/>
              </a:ext>
            </a:extLst>
          </p:cNvPr>
          <p:cNvSpPr txBox="1"/>
          <p:nvPr/>
        </p:nvSpPr>
        <p:spPr>
          <a:xfrm>
            <a:off x="4245571" y="203477"/>
            <a:ext cx="37008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5E0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design </a:t>
            </a:r>
            <a:r>
              <a:rPr lang="en-US" sz="4000" b="1" dirty="0" err="1">
                <a:solidFill>
                  <a:srgbClr val="C5E0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4000" b="1" dirty="0">
                <a:solidFill>
                  <a:srgbClr val="C5E0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C5E0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endParaRPr lang="vi-VN" sz="4000" b="1" dirty="0">
              <a:solidFill>
                <a:srgbClr val="C5E0B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image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1226" y="1871322"/>
            <a:ext cx="12764675" cy="5588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057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11A6E6D-BC47-4BFC-801F-8DEB8BCDD42B}"/>
              </a:ext>
            </a:extLst>
          </p:cNvPr>
          <p:cNvSpPr/>
          <p:nvPr/>
        </p:nvSpPr>
        <p:spPr>
          <a:xfrm rot="10800000">
            <a:off x="-6961242" y="-6341175"/>
            <a:ext cx="5383957" cy="5359467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081E3C6-BCE0-4EDE-BB80-8D7FD9CFDFD9}"/>
              </a:ext>
            </a:extLst>
          </p:cNvPr>
          <p:cNvSpPr/>
          <p:nvPr/>
        </p:nvSpPr>
        <p:spPr>
          <a:xfrm rot="4519064">
            <a:off x="14327923" y="8124435"/>
            <a:ext cx="4683951" cy="4631064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815483-7810-4368-8041-AF1632401933}"/>
              </a:ext>
            </a:extLst>
          </p:cNvPr>
          <p:cNvSpPr txBox="1"/>
          <p:nvPr/>
        </p:nvSpPr>
        <p:spPr>
          <a:xfrm>
            <a:off x="3754024" y="-4705817"/>
            <a:ext cx="4683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40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04F782-C9F6-454F-9595-35B12448315D}"/>
              </a:ext>
            </a:extLst>
          </p:cNvPr>
          <p:cNvSpPr/>
          <p:nvPr/>
        </p:nvSpPr>
        <p:spPr>
          <a:xfrm>
            <a:off x="2836135" y="-4509108"/>
            <a:ext cx="6504986" cy="4847529"/>
          </a:xfrm>
          <a:prstGeom prst="roundRect">
            <a:avLst>
              <a:gd name="adj" fmla="val 1004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810507-54F0-4628-B918-7E8054E54CA0}"/>
              </a:ext>
            </a:extLst>
          </p:cNvPr>
          <p:cNvSpPr/>
          <p:nvPr/>
        </p:nvSpPr>
        <p:spPr>
          <a:xfrm>
            <a:off x="3195951" y="-8191979"/>
            <a:ext cx="5899280" cy="4194048"/>
          </a:xfrm>
          <a:prstGeom prst="roundRect">
            <a:avLst>
              <a:gd name="adj" fmla="val 969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F7215FD-704E-45EE-99A2-DA0A58EA3052}"/>
              </a:ext>
            </a:extLst>
          </p:cNvPr>
          <p:cNvSpPr/>
          <p:nvPr/>
        </p:nvSpPr>
        <p:spPr>
          <a:xfrm>
            <a:off x="3309934" y="-3250789"/>
            <a:ext cx="5667081" cy="543956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9AEEF-FC8A-4B1C-91D5-9541EC798EFA}"/>
              </a:ext>
            </a:extLst>
          </p:cNvPr>
          <p:cNvSpPr txBox="1"/>
          <p:nvPr/>
        </p:nvSpPr>
        <p:spPr>
          <a:xfrm>
            <a:off x="4245571" y="203477"/>
            <a:ext cx="37008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5E0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design </a:t>
            </a:r>
            <a:r>
              <a:rPr lang="en-US" sz="4000" b="1" dirty="0" err="1">
                <a:solidFill>
                  <a:srgbClr val="C5E0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4000" b="1" dirty="0">
                <a:solidFill>
                  <a:srgbClr val="C5E0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C5E0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endParaRPr lang="vi-VN" sz="4000" b="1" dirty="0">
              <a:solidFill>
                <a:srgbClr val="C5E0B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Bảo mậ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12" y="1575482"/>
            <a:ext cx="11466778" cy="5774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89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FB30A1B-019C-484B-AA20-FF2513A216B4}"/>
              </a:ext>
            </a:extLst>
          </p:cNvPr>
          <p:cNvSpPr/>
          <p:nvPr/>
        </p:nvSpPr>
        <p:spPr>
          <a:xfrm rot="19608362">
            <a:off x="-1768950" y="-1159326"/>
            <a:ext cx="5064715" cy="4751554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EF4B10D-85D9-42C5-A32F-E82B611E36FB}"/>
              </a:ext>
            </a:extLst>
          </p:cNvPr>
          <p:cNvSpPr/>
          <p:nvPr/>
        </p:nvSpPr>
        <p:spPr>
          <a:xfrm rot="1574277">
            <a:off x="8805829" y="2849976"/>
            <a:ext cx="5245233" cy="5074687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63" name="Group 62"/>
          <p:cNvGrpSpPr/>
          <p:nvPr/>
        </p:nvGrpSpPr>
        <p:grpSpPr>
          <a:xfrm>
            <a:off x="4403011" y="3115892"/>
            <a:ext cx="3295780" cy="1569630"/>
            <a:chOff x="4403011" y="3115892"/>
            <a:chExt cx="3295780" cy="156963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012A600-5007-41D7-800C-A721B3B891AB}"/>
                </a:ext>
              </a:extLst>
            </p:cNvPr>
            <p:cNvSpPr/>
            <p:nvPr/>
          </p:nvSpPr>
          <p:spPr>
            <a:xfrm>
              <a:off x="4403011" y="3115892"/>
              <a:ext cx="3295780" cy="156963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183A30-B1EC-47FA-85E8-9582EFC48366}"/>
                </a:ext>
              </a:extLst>
            </p:cNvPr>
            <p:cNvSpPr txBox="1"/>
            <p:nvPr/>
          </p:nvSpPr>
          <p:spPr>
            <a:xfrm>
              <a:off x="4691172" y="3247745"/>
              <a:ext cx="261660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 smtClean="0">
                  <a:solidFill>
                    <a:schemeClr val="accent6">
                      <a:lumMod val="50000"/>
                    </a:schemeClr>
                  </a:solidFill>
                </a:rPr>
                <a:t>Nội</a:t>
              </a:r>
              <a:r>
                <a:rPr lang="en-US" sz="3200" b="1" dirty="0">
                  <a:solidFill>
                    <a:schemeClr val="accent6">
                      <a:lumMod val="50000"/>
                    </a:schemeClr>
                  </a:solidFill>
                </a:rPr>
                <a:t> </a:t>
              </a:r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dung 2: </a:t>
              </a:r>
              <a:r>
                <a:rPr lang="en-US" sz="2200" b="1" dirty="0" err="1">
                  <a:solidFill>
                    <a:schemeClr val="accent6">
                      <a:lumMod val="50000"/>
                    </a:schemeClr>
                  </a:solidFill>
                </a:rPr>
                <a:t>Biểu</a:t>
              </a:r>
              <a:r>
                <a:rPr lang="en-US" sz="2200" b="1" dirty="0">
                  <a:solidFill>
                    <a:schemeClr val="accent6">
                      <a:lumMod val="50000"/>
                    </a:schemeClr>
                  </a:solidFill>
                </a:rPr>
                <a:t> </a:t>
              </a:r>
              <a:r>
                <a:rPr lang="en-US" sz="2200" b="1" dirty="0" err="1">
                  <a:solidFill>
                    <a:schemeClr val="accent6">
                      <a:lumMod val="50000"/>
                    </a:schemeClr>
                  </a:solidFill>
                </a:rPr>
                <a:t>đồ</a:t>
              </a:r>
              <a:r>
                <a:rPr lang="en-US" sz="2200" b="1" dirty="0">
                  <a:solidFill>
                    <a:schemeClr val="accent6">
                      <a:lumMod val="50000"/>
                    </a:schemeClr>
                  </a:solidFill>
                </a:rPr>
                <a:t> Use case </a:t>
              </a:r>
              <a:r>
                <a:rPr lang="en-US" sz="2200" b="1" dirty="0" err="1">
                  <a:solidFill>
                    <a:schemeClr val="accent6">
                      <a:lumMod val="50000"/>
                    </a:schemeClr>
                  </a:solidFill>
                </a:rPr>
                <a:t>thể</a:t>
              </a:r>
              <a:r>
                <a:rPr lang="en-US" sz="2200" b="1" dirty="0">
                  <a:solidFill>
                    <a:schemeClr val="accent6">
                      <a:lumMod val="50000"/>
                    </a:schemeClr>
                  </a:solidFill>
                </a:rPr>
                <a:t> </a:t>
              </a:r>
              <a:r>
                <a:rPr lang="en-US" sz="2200" b="1" dirty="0" err="1">
                  <a:solidFill>
                    <a:schemeClr val="accent6">
                      <a:lumMod val="50000"/>
                    </a:schemeClr>
                  </a:solidFill>
                </a:rPr>
                <a:t>hiện</a:t>
              </a:r>
              <a:r>
                <a:rPr lang="en-US" sz="2200" b="1" dirty="0">
                  <a:solidFill>
                    <a:schemeClr val="accent6">
                      <a:lumMod val="50000"/>
                    </a:schemeClr>
                  </a:solidFill>
                </a:rPr>
                <a:t> </a:t>
              </a:r>
              <a:r>
                <a:rPr lang="en-US" sz="2200" b="1" dirty="0" err="1">
                  <a:solidFill>
                    <a:schemeClr val="accent6">
                      <a:lumMod val="50000"/>
                    </a:schemeClr>
                  </a:solidFill>
                </a:rPr>
                <a:t>các</a:t>
              </a:r>
              <a:r>
                <a:rPr lang="en-US" sz="2200" b="1" dirty="0">
                  <a:solidFill>
                    <a:schemeClr val="accent6">
                      <a:lumMod val="50000"/>
                    </a:schemeClr>
                  </a:solidFill>
                </a:rPr>
                <a:t> </a:t>
              </a:r>
              <a:r>
                <a:rPr lang="en-US" sz="2200" b="1" dirty="0" err="1">
                  <a:solidFill>
                    <a:schemeClr val="accent6">
                      <a:lumMod val="50000"/>
                    </a:schemeClr>
                  </a:solidFill>
                </a:rPr>
                <a:t>chức</a:t>
              </a:r>
              <a:r>
                <a:rPr lang="en-US" sz="2200" b="1" dirty="0">
                  <a:solidFill>
                    <a:schemeClr val="accent6">
                      <a:lumMod val="50000"/>
                    </a:schemeClr>
                  </a:solidFill>
                </a:rPr>
                <a:t> </a:t>
              </a:r>
              <a:r>
                <a:rPr lang="en-US" sz="2200" b="1" dirty="0" err="1">
                  <a:solidFill>
                    <a:schemeClr val="accent6">
                      <a:lumMod val="50000"/>
                    </a:schemeClr>
                  </a:solidFill>
                </a:rPr>
                <a:t>năng</a:t>
              </a:r>
              <a:endParaRPr lang="vi-VN" sz="22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95647" y="5065990"/>
            <a:ext cx="3295780" cy="1569630"/>
            <a:chOff x="695647" y="5065990"/>
            <a:chExt cx="3295780" cy="156963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F7592DB-DB37-4FE8-B5B6-FB6EF758B4A5}"/>
                </a:ext>
              </a:extLst>
            </p:cNvPr>
            <p:cNvSpPr/>
            <p:nvPr/>
          </p:nvSpPr>
          <p:spPr>
            <a:xfrm>
              <a:off x="695647" y="5065990"/>
              <a:ext cx="3295780" cy="156963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3DD790-1F94-4613-A38B-C7327EBF217F}"/>
                </a:ext>
              </a:extLst>
            </p:cNvPr>
            <p:cNvSpPr txBox="1"/>
            <p:nvPr/>
          </p:nvSpPr>
          <p:spPr>
            <a:xfrm>
              <a:off x="981208" y="5168802"/>
              <a:ext cx="3010219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 smtClean="0">
                  <a:solidFill>
                    <a:schemeClr val="accent6">
                      <a:lumMod val="50000"/>
                    </a:schemeClr>
                  </a:solidFill>
                </a:rPr>
                <a:t>Nội</a:t>
              </a:r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 dung 4: </a:t>
              </a:r>
            </a:p>
            <a:p>
              <a:pPr algn="just"/>
              <a:r>
                <a:rPr lang="en-US" sz="2200" b="1" dirty="0" err="1" smtClean="0">
                  <a:solidFill>
                    <a:schemeClr val="accent6">
                      <a:lumMod val="50000"/>
                    </a:schemeClr>
                  </a:solidFill>
                </a:rPr>
                <a:t>Xây</a:t>
              </a:r>
              <a:r>
                <a:rPr lang="en-US" sz="2200" b="1" dirty="0" smtClean="0">
                  <a:solidFill>
                    <a:schemeClr val="accent6">
                      <a:lumMod val="50000"/>
                    </a:schemeClr>
                  </a:solidFill>
                </a:rPr>
                <a:t> </a:t>
              </a:r>
              <a:r>
                <a:rPr lang="en-US" sz="2200" b="1" dirty="0" err="1" smtClean="0">
                  <a:solidFill>
                    <a:schemeClr val="accent6">
                      <a:lumMod val="50000"/>
                    </a:schemeClr>
                  </a:solidFill>
                </a:rPr>
                <a:t>dựng</a:t>
              </a:r>
              <a:r>
                <a:rPr lang="en-US" sz="2200" b="1" dirty="0" smtClean="0">
                  <a:solidFill>
                    <a:schemeClr val="accent6">
                      <a:lumMod val="50000"/>
                    </a:schemeClr>
                  </a:solidFill>
                </a:rPr>
                <a:t> </a:t>
              </a:r>
              <a:r>
                <a:rPr lang="en-US" sz="2200" b="1" dirty="0" err="1" smtClean="0">
                  <a:solidFill>
                    <a:schemeClr val="accent6">
                      <a:lumMod val="50000"/>
                    </a:schemeClr>
                  </a:solidFill>
                </a:rPr>
                <a:t>kịch</a:t>
              </a:r>
              <a:r>
                <a:rPr lang="en-US" sz="2200" b="1" dirty="0" smtClean="0">
                  <a:solidFill>
                    <a:schemeClr val="accent6">
                      <a:lumMod val="50000"/>
                    </a:schemeClr>
                  </a:solidFill>
                </a:rPr>
                <a:t> </a:t>
              </a:r>
              <a:r>
                <a:rPr lang="en-US" sz="2200" b="1" dirty="0" err="1" smtClean="0">
                  <a:solidFill>
                    <a:schemeClr val="accent6">
                      <a:lumMod val="50000"/>
                    </a:schemeClr>
                  </a:solidFill>
                </a:rPr>
                <a:t>bản</a:t>
              </a:r>
              <a:r>
                <a:rPr lang="en-US" sz="2200" b="1" dirty="0" smtClean="0">
                  <a:solidFill>
                    <a:schemeClr val="accent6">
                      <a:lumMod val="50000"/>
                    </a:schemeClr>
                  </a:solidFill>
                </a:rPr>
                <a:t> </a:t>
              </a:r>
              <a:r>
                <a:rPr lang="en-US" sz="2200" b="1" dirty="0" err="1" smtClean="0">
                  <a:solidFill>
                    <a:schemeClr val="accent6">
                      <a:lumMod val="50000"/>
                    </a:schemeClr>
                  </a:solidFill>
                </a:rPr>
                <a:t>kiểm</a:t>
              </a:r>
              <a:r>
                <a:rPr lang="en-US" sz="2200" b="1" dirty="0" smtClean="0">
                  <a:solidFill>
                    <a:schemeClr val="accent6">
                      <a:lumMod val="50000"/>
                    </a:schemeClr>
                  </a:solidFill>
                </a:rPr>
                <a:t> </a:t>
              </a:r>
              <a:r>
                <a:rPr lang="en-US" sz="2200" b="1" dirty="0" err="1" smtClean="0">
                  <a:solidFill>
                    <a:schemeClr val="accent6">
                      <a:lumMod val="50000"/>
                    </a:schemeClr>
                  </a:solidFill>
                </a:rPr>
                <a:t>thử</a:t>
              </a:r>
              <a:r>
                <a:rPr lang="en-US" sz="2200" b="1" dirty="0" smtClean="0">
                  <a:solidFill>
                    <a:schemeClr val="accent6">
                      <a:lumMod val="50000"/>
                    </a:schemeClr>
                  </a:solidFill>
                </a:rPr>
                <a:t> </a:t>
              </a:r>
              <a:r>
                <a:rPr lang="en-US" sz="2200" b="1" dirty="0" err="1" smtClean="0">
                  <a:solidFill>
                    <a:schemeClr val="accent6">
                      <a:lumMod val="50000"/>
                    </a:schemeClr>
                  </a:solidFill>
                </a:rPr>
                <a:t>chức</a:t>
              </a:r>
              <a:r>
                <a:rPr lang="en-US" sz="2200" b="1" dirty="0" smtClean="0">
                  <a:solidFill>
                    <a:schemeClr val="accent6">
                      <a:lumMod val="50000"/>
                    </a:schemeClr>
                  </a:solidFill>
                </a:rPr>
                <a:t> </a:t>
              </a:r>
              <a:r>
                <a:rPr lang="en-US" sz="2200" b="1" dirty="0" err="1" smtClean="0">
                  <a:solidFill>
                    <a:schemeClr val="accent6">
                      <a:lumMod val="50000"/>
                    </a:schemeClr>
                  </a:solidFill>
                </a:rPr>
                <a:t>năng</a:t>
              </a:r>
              <a:endParaRPr lang="vi-VN" sz="22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8185020" y="5005341"/>
            <a:ext cx="3295780" cy="1569630"/>
            <a:chOff x="8185020" y="5005341"/>
            <a:chExt cx="3295780" cy="156963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3DDE817-9C68-44DF-AD19-93BA64EF6492}"/>
                </a:ext>
              </a:extLst>
            </p:cNvPr>
            <p:cNvSpPr/>
            <p:nvPr/>
          </p:nvSpPr>
          <p:spPr>
            <a:xfrm>
              <a:off x="8185020" y="5005341"/>
              <a:ext cx="3295780" cy="156963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435931-364B-4EDB-BC59-5F8899F44E25}"/>
                </a:ext>
              </a:extLst>
            </p:cNvPr>
            <p:cNvSpPr txBox="1"/>
            <p:nvPr/>
          </p:nvSpPr>
          <p:spPr>
            <a:xfrm>
              <a:off x="8545745" y="5279779"/>
              <a:ext cx="2312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 smtClean="0">
                  <a:solidFill>
                    <a:schemeClr val="accent6">
                      <a:lumMod val="50000"/>
                    </a:schemeClr>
                  </a:solidFill>
                </a:rPr>
                <a:t>Nội</a:t>
              </a:r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 dung 6: </a:t>
              </a:r>
              <a:r>
                <a:rPr lang="en-US" sz="2200" b="1" dirty="0" err="1" smtClean="0">
                  <a:solidFill>
                    <a:schemeClr val="accent6">
                      <a:lumMod val="50000"/>
                    </a:schemeClr>
                  </a:solidFill>
                </a:rPr>
                <a:t>Kết</a:t>
              </a:r>
              <a:r>
                <a:rPr lang="en-US" sz="2200" b="1" dirty="0" smtClean="0">
                  <a:solidFill>
                    <a:schemeClr val="accent6">
                      <a:lumMod val="50000"/>
                    </a:schemeClr>
                  </a:solidFill>
                </a:rPr>
                <a:t> </a:t>
              </a:r>
              <a:r>
                <a:rPr lang="en-US" sz="2200" b="1" dirty="0" err="1" smtClean="0">
                  <a:solidFill>
                    <a:schemeClr val="accent6">
                      <a:lumMod val="50000"/>
                    </a:schemeClr>
                  </a:solidFill>
                </a:rPr>
                <a:t>quả</a:t>
              </a:r>
              <a:r>
                <a:rPr lang="en-US" sz="2200" b="1" dirty="0" smtClean="0">
                  <a:solidFill>
                    <a:schemeClr val="accent6">
                      <a:lumMod val="50000"/>
                    </a:schemeClr>
                  </a:solidFill>
                </a:rPr>
                <a:t> </a:t>
              </a:r>
              <a:r>
                <a:rPr lang="en-US" sz="2200" b="1" dirty="0" err="1" smtClean="0">
                  <a:solidFill>
                    <a:schemeClr val="accent6">
                      <a:lumMod val="50000"/>
                    </a:schemeClr>
                  </a:solidFill>
                </a:rPr>
                <a:t>thu</a:t>
              </a:r>
              <a:r>
                <a:rPr lang="en-US" sz="2200" b="1" dirty="0" smtClean="0">
                  <a:solidFill>
                    <a:schemeClr val="accent6">
                      <a:lumMod val="50000"/>
                    </a:schemeClr>
                  </a:solidFill>
                </a:rPr>
                <a:t> </a:t>
              </a:r>
              <a:r>
                <a:rPr lang="en-US" sz="2200" b="1" dirty="0" err="1" smtClean="0">
                  <a:solidFill>
                    <a:schemeClr val="accent6">
                      <a:lumMod val="50000"/>
                    </a:schemeClr>
                  </a:solidFill>
                </a:rPr>
                <a:t>được</a:t>
              </a:r>
              <a:endParaRPr lang="vi-VN" sz="22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95647" y="3115892"/>
            <a:ext cx="3295780" cy="1569630"/>
            <a:chOff x="695647" y="3115892"/>
            <a:chExt cx="3295780" cy="156963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FD875F2-E39C-46DD-A4CF-B1CA8C53E27F}"/>
                </a:ext>
              </a:extLst>
            </p:cNvPr>
            <p:cNvSpPr/>
            <p:nvPr/>
          </p:nvSpPr>
          <p:spPr>
            <a:xfrm>
              <a:off x="695647" y="3115892"/>
              <a:ext cx="3295780" cy="156963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49FA5E-641A-4356-B27A-CE5791FFC272}"/>
                </a:ext>
              </a:extLst>
            </p:cNvPr>
            <p:cNvSpPr txBox="1"/>
            <p:nvPr/>
          </p:nvSpPr>
          <p:spPr>
            <a:xfrm>
              <a:off x="1019275" y="3268587"/>
              <a:ext cx="23124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 smtClean="0">
                  <a:solidFill>
                    <a:srgbClr val="C5E0B4"/>
                  </a:solidFill>
                </a:rPr>
                <a:t>Nội</a:t>
              </a:r>
              <a:r>
                <a:rPr lang="en-US" sz="3200" b="1" dirty="0" smtClean="0">
                  <a:solidFill>
                    <a:srgbClr val="C5E0B4"/>
                  </a:solidFill>
                </a:rPr>
                <a:t> dung 1: </a:t>
              </a:r>
              <a:r>
                <a:rPr lang="en-US" sz="2200" b="1" dirty="0" err="1" smtClean="0">
                  <a:solidFill>
                    <a:srgbClr val="C5E0B4"/>
                  </a:solidFill>
                </a:rPr>
                <a:t>Lý</a:t>
              </a:r>
              <a:r>
                <a:rPr lang="en-US" sz="2200" b="1" dirty="0" smtClean="0">
                  <a:solidFill>
                    <a:srgbClr val="C5E0B4"/>
                  </a:solidFill>
                </a:rPr>
                <a:t> do </a:t>
              </a:r>
              <a:r>
                <a:rPr lang="en-US" sz="2200" b="1" dirty="0" err="1" smtClean="0">
                  <a:solidFill>
                    <a:srgbClr val="C5E0B4"/>
                  </a:solidFill>
                </a:rPr>
                <a:t>chọn</a:t>
              </a:r>
              <a:r>
                <a:rPr lang="en-US" sz="2200" b="1" dirty="0" smtClean="0">
                  <a:solidFill>
                    <a:srgbClr val="C5E0B4"/>
                  </a:solidFill>
                </a:rPr>
                <a:t> </a:t>
              </a:r>
              <a:r>
                <a:rPr lang="en-US" sz="2200" b="1" dirty="0" err="1" smtClean="0">
                  <a:solidFill>
                    <a:srgbClr val="C5E0B4"/>
                  </a:solidFill>
                </a:rPr>
                <a:t>đề</a:t>
              </a:r>
              <a:r>
                <a:rPr lang="en-US" sz="2200" b="1" dirty="0" smtClean="0">
                  <a:solidFill>
                    <a:srgbClr val="C5E0B4"/>
                  </a:solidFill>
                </a:rPr>
                <a:t> </a:t>
              </a:r>
              <a:r>
                <a:rPr lang="en-US" sz="2200" b="1" dirty="0" err="1" smtClean="0">
                  <a:solidFill>
                    <a:srgbClr val="C5E0B4"/>
                  </a:solidFill>
                </a:rPr>
                <a:t>tài</a:t>
              </a:r>
              <a:endParaRPr lang="vi-VN" sz="2200" b="1" dirty="0">
                <a:solidFill>
                  <a:srgbClr val="C5E0B4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185020" y="3115892"/>
            <a:ext cx="3295780" cy="1569630"/>
            <a:chOff x="8185020" y="3115892"/>
            <a:chExt cx="3295780" cy="156963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3706409-15C3-43AC-99D9-B0AEA56BD82D}"/>
                </a:ext>
              </a:extLst>
            </p:cNvPr>
            <p:cNvSpPr/>
            <p:nvPr/>
          </p:nvSpPr>
          <p:spPr>
            <a:xfrm>
              <a:off x="8185020" y="3115892"/>
              <a:ext cx="3295780" cy="156963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97F7B9-29AB-4FEA-9FEF-3B17AE93F978}"/>
                </a:ext>
              </a:extLst>
            </p:cNvPr>
            <p:cNvSpPr txBox="1"/>
            <p:nvPr/>
          </p:nvSpPr>
          <p:spPr>
            <a:xfrm>
              <a:off x="8765892" y="3268587"/>
              <a:ext cx="2312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 smtClean="0">
                  <a:solidFill>
                    <a:srgbClr val="C5E0B4"/>
                  </a:solidFill>
                </a:rPr>
                <a:t>Nội</a:t>
              </a:r>
              <a:r>
                <a:rPr lang="en-US" sz="3200" b="1" dirty="0" smtClean="0">
                  <a:solidFill>
                    <a:srgbClr val="C5E0B4"/>
                  </a:solidFill>
                </a:rPr>
                <a:t> dung 3: </a:t>
              </a:r>
              <a:r>
                <a:rPr lang="en-US" sz="2200" b="1" dirty="0">
                  <a:solidFill>
                    <a:srgbClr val="C5E0B4"/>
                  </a:solidFill>
                </a:rPr>
                <a:t>Test design</a:t>
              </a:r>
              <a:endParaRPr lang="vi-VN" sz="2200" b="1" dirty="0">
                <a:solidFill>
                  <a:srgbClr val="C5E0B4"/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403011" y="5005341"/>
            <a:ext cx="3295780" cy="1569630"/>
            <a:chOff x="4403011" y="5005341"/>
            <a:chExt cx="3295780" cy="156963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2746722-FED7-40C7-B70A-474B42FDF1DF}"/>
                </a:ext>
              </a:extLst>
            </p:cNvPr>
            <p:cNvSpPr/>
            <p:nvPr/>
          </p:nvSpPr>
          <p:spPr>
            <a:xfrm>
              <a:off x="4403011" y="5005341"/>
              <a:ext cx="3295780" cy="156963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880F03-C882-4581-82A6-5C0C9271B1AB}"/>
                </a:ext>
              </a:extLst>
            </p:cNvPr>
            <p:cNvSpPr txBox="1"/>
            <p:nvPr/>
          </p:nvSpPr>
          <p:spPr>
            <a:xfrm>
              <a:off x="4754530" y="5110502"/>
              <a:ext cx="272171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 smtClean="0">
                  <a:solidFill>
                    <a:srgbClr val="C5E0B4"/>
                  </a:solidFill>
                </a:rPr>
                <a:t>Nội</a:t>
              </a:r>
              <a:r>
                <a:rPr lang="en-US" sz="3200" b="1" dirty="0" smtClean="0">
                  <a:solidFill>
                    <a:srgbClr val="C5E0B4"/>
                  </a:solidFill>
                </a:rPr>
                <a:t> dung 5: </a:t>
              </a:r>
            </a:p>
            <a:p>
              <a:r>
                <a:rPr lang="en-US" sz="2200" b="1" dirty="0" err="1" smtClean="0">
                  <a:solidFill>
                    <a:srgbClr val="C5E0B4"/>
                  </a:solidFill>
                </a:rPr>
                <a:t>Xây</a:t>
              </a:r>
              <a:r>
                <a:rPr lang="en-US" sz="2200" b="1" dirty="0" smtClean="0">
                  <a:solidFill>
                    <a:srgbClr val="C5E0B4"/>
                  </a:solidFill>
                </a:rPr>
                <a:t> </a:t>
              </a:r>
              <a:r>
                <a:rPr lang="en-US" sz="2200" b="1" dirty="0" err="1" smtClean="0">
                  <a:solidFill>
                    <a:srgbClr val="C5E0B4"/>
                  </a:solidFill>
                </a:rPr>
                <a:t>dựng</a:t>
              </a:r>
              <a:r>
                <a:rPr lang="en-US" sz="2200" b="1" dirty="0" smtClean="0">
                  <a:solidFill>
                    <a:srgbClr val="C5E0B4"/>
                  </a:solidFill>
                </a:rPr>
                <a:t> </a:t>
              </a:r>
              <a:r>
                <a:rPr lang="en-US" sz="2200" b="1" dirty="0" err="1" smtClean="0">
                  <a:solidFill>
                    <a:srgbClr val="C5E0B4"/>
                  </a:solidFill>
                </a:rPr>
                <a:t>kịch</a:t>
              </a:r>
              <a:r>
                <a:rPr lang="en-US" sz="2200" b="1" dirty="0" smtClean="0">
                  <a:solidFill>
                    <a:srgbClr val="C5E0B4"/>
                  </a:solidFill>
                </a:rPr>
                <a:t> </a:t>
              </a:r>
              <a:r>
                <a:rPr lang="en-US" sz="2200" b="1" dirty="0" err="1" smtClean="0">
                  <a:solidFill>
                    <a:srgbClr val="C5E0B4"/>
                  </a:solidFill>
                </a:rPr>
                <a:t>bản</a:t>
              </a:r>
              <a:r>
                <a:rPr lang="en-US" sz="2200" b="1" dirty="0" smtClean="0">
                  <a:solidFill>
                    <a:srgbClr val="C5E0B4"/>
                  </a:solidFill>
                </a:rPr>
                <a:t> </a:t>
              </a:r>
              <a:r>
                <a:rPr lang="en-US" sz="2200" b="1" dirty="0" err="1" smtClean="0">
                  <a:solidFill>
                    <a:srgbClr val="C5E0B4"/>
                  </a:solidFill>
                </a:rPr>
                <a:t>kiểm</a:t>
              </a:r>
              <a:r>
                <a:rPr lang="en-US" sz="2200" b="1" dirty="0" smtClean="0">
                  <a:solidFill>
                    <a:srgbClr val="C5E0B4"/>
                  </a:solidFill>
                </a:rPr>
                <a:t> </a:t>
              </a:r>
              <a:r>
                <a:rPr lang="en-US" sz="2200" b="1" dirty="0" err="1" smtClean="0">
                  <a:solidFill>
                    <a:srgbClr val="C5E0B4"/>
                  </a:solidFill>
                </a:rPr>
                <a:t>thử</a:t>
              </a:r>
              <a:r>
                <a:rPr lang="en-US" sz="2200" b="1" dirty="0" smtClean="0">
                  <a:solidFill>
                    <a:srgbClr val="C5E0B4"/>
                  </a:solidFill>
                </a:rPr>
                <a:t> </a:t>
              </a:r>
              <a:r>
                <a:rPr lang="en-US" sz="2200" b="1" dirty="0" err="1" smtClean="0">
                  <a:solidFill>
                    <a:srgbClr val="C5E0B4"/>
                  </a:solidFill>
                </a:rPr>
                <a:t>hiệu</a:t>
              </a:r>
              <a:r>
                <a:rPr lang="en-US" sz="2200" b="1" dirty="0" smtClean="0">
                  <a:solidFill>
                    <a:srgbClr val="C5E0B4"/>
                  </a:solidFill>
                </a:rPr>
                <a:t> </a:t>
              </a:r>
              <a:r>
                <a:rPr lang="en-US" sz="2200" b="1" dirty="0" err="1" smtClean="0">
                  <a:solidFill>
                    <a:srgbClr val="C5E0B4"/>
                  </a:solidFill>
                </a:rPr>
                <a:t>năng</a:t>
              </a:r>
              <a:endParaRPr lang="vi-VN" sz="2200" b="1" dirty="0">
                <a:solidFill>
                  <a:srgbClr val="C5E0B4"/>
                </a:solidFill>
              </a:endParaRPr>
            </a:p>
          </p:txBody>
        </p: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418FF93-4983-40CE-81BC-68789F19F122}"/>
              </a:ext>
            </a:extLst>
          </p:cNvPr>
          <p:cNvSpPr/>
          <p:nvPr/>
        </p:nvSpPr>
        <p:spPr>
          <a:xfrm>
            <a:off x="464457" y="22298667"/>
            <a:ext cx="6720114" cy="6461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30DB0BB-C9D7-4807-B5D5-A2CCCC39B704}"/>
              </a:ext>
            </a:extLst>
          </p:cNvPr>
          <p:cNvSpPr/>
          <p:nvPr/>
        </p:nvSpPr>
        <p:spPr>
          <a:xfrm>
            <a:off x="846643" y="8069027"/>
            <a:ext cx="5104214" cy="5995851"/>
          </a:xfrm>
          <a:prstGeom prst="roundRect">
            <a:avLst>
              <a:gd name="adj" fmla="val 12686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1778D23-2F6C-4385-8F17-69D3262E592F}"/>
              </a:ext>
            </a:extLst>
          </p:cNvPr>
          <p:cNvSpPr/>
          <p:nvPr/>
        </p:nvSpPr>
        <p:spPr>
          <a:xfrm>
            <a:off x="6165844" y="10556486"/>
            <a:ext cx="652968" cy="620819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b="1">
                <a:solidFill>
                  <a:srgbClr val="C5E0B4"/>
                </a:solidFill>
              </a:rPr>
              <a:t>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76CB232-5FDC-4073-A134-ECF17E9B9AE3}"/>
              </a:ext>
            </a:extLst>
          </p:cNvPr>
          <p:cNvSpPr/>
          <p:nvPr/>
        </p:nvSpPr>
        <p:spPr>
          <a:xfrm>
            <a:off x="6165844" y="13940219"/>
            <a:ext cx="652968" cy="620819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C5E0B4"/>
                </a:solidFill>
              </a:rPr>
              <a:t>2</a:t>
            </a:r>
            <a:endParaRPr lang="vi-VN" sz="2800" b="1">
              <a:solidFill>
                <a:srgbClr val="C5E0B4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36715BD-E27F-44B1-8EDE-BFD884AB8B81}"/>
              </a:ext>
            </a:extLst>
          </p:cNvPr>
          <p:cNvSpPr/>
          <p:nvPr/>
        </p:nvSpPr>
        <p:spPr>
          <a:xfrm>
            <a:off x="6165844" y="17590652"/>
            <a:ext cx="652968" cy="620819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C5E0B4"/>
                </a:solidFill>
              </a:rPr>
              <a:t>3</a:t>
            </a:r>
            <a:endParaRPr lang="vi-VN" sz="2800" b="1">
              <a:solidFill>
                <a:srgbClr val="C5E0B4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FD965CF-622F-40E7-B74D-EE87CA5051F2}"/>
              </a:ext>
            </a:extLst>
          </p:cNvPr>
          <p:cNvSpPr/>
          <p:nvPr/>
        </p:nvSpPr>
        <p:spPr>
          <a:xfrm>
            <a:off x="6165844" y="20851521"/>
            <a:ext cx="652968" cy="620819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C5E0B4"/>
                </a:solidFill>
              </a:rPr>
              <a:t>4</a:t>
            </a:r>
            <a:endParaRPr lang="vi-VN" sz="2800" b="1">
              <a:solidFill>
                <a:srgbClr val="C5E0B4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E61C042-0641-4126-AE56-13699470E59E}"/>
              </a:ext>
            </a:extLst>
          </p:cNvPr>
          <p:cNvSpPr/>
          <p:nvPr/>
        </p:nvSpPr>
        <p:spPr>
          <a:xfrm>
            <a:off x="1295280" y="10221977"/>
            <a:ext cx="4206939" cy="1175657"/>
          </a:xfrm>
          <a:prstGeom prst="roundRect">
            <a:avLst>
              <a:gd name="adj" fmla="val 30000"/>
            </a:avLst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48D23E5-B6F5-49CF-ADA6-4523D54BD2A9}"/>
              </a:ext>
            </a:extLst>
          </p:cNvPr>
          <p:cNvSpPr/>
          <p:nvPr/>
        </p:nvSpPr>
        <p:spPr>
          <a:xfrm>
            <a:off x="1305440" y="13767662"/>
            <a:ext cx="4206939" cy="1175657"/>
          </a:xfrm>
          <a:prstGeom prst="roundRect">
            <a:avLst>
              <a:gd name="adj" fmla="val 30000"/>
            </a:avLst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9444C5D-9344-4581-8E53-6A836C6E947F}"/>
              </a:ext>
            </a:extLst>
          </p:cNvPr>
          <p:cNvSpPr/>
          <p:nvPr/>
        </p:nvSpPr>
        <p:spPr>
          <a:xfrm>
            <a:off x="1320910" y="17465634"/>
            <a:ext cx="4206939" cy="1175657"/>
          </a:xfrm>
          <a:prstGeom prst="roundRect">
            <a:avLst>
              <a:gd name="adj" fmla="val 30000"/>
            </a:avLst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48684E7-025B-4725-9C78-C6A59E32CC26}"/>
              </a:ext>
            </a:extLst>
          </p:cNvPr>
          <p:cNvSpPr/>
          <p:nvPr/>
        </p:nvSpPr>
        <p:spPr>
          <a:xfrm>
            <a:off x="1320910" y="20439763"/>
            <a:ext cx="4206939" cy="1175657"/>
          </a:xfrm>
          <a:prstGeom prst="roundRect">
            <a:avLst>
              <a:gd name="adj" fmla="val 30000"/>
            </a:avLst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68853D-5B4C-4CAE-BF7E-2079EA374295}"/>
              </a:ext>
            </a:extLst>
          </p:cNvPr>
          <p:cNvSpPr txBox="1"/>
          <p:nvPr/>
        </p:nvSpPr>
        <p:spPr>
          <a:xfrm>
            <a:off x="3095897" y="10343935"/>
            <a:ext cx="218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 b="1">
                <a:solidFill>
                  <a:schemeClr val="accent6">
                    <a:lumMod val="50000"/>
                  </a:schemeClr>
                </a:solidFill>
              </a:rPr>
              <a:t>Nội dung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BD8869D-798E-4B9A-B15E-004E50B40B53}"/>
              </a:ext>
            </a:extLst>
          </p:cNvPr>
          <p:cNvSpPr txBox="1"/>
          <p:nvPr/>
        </p:nvSpPr>
        <p:spPr>
          <a:xfrm>
            <a:off x="3121151" y="13892189"/>
            <a:ext cx="218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 b="1">
                <a:solidFill>
                  <a:schemeClr val="accent6">
                    <a:lumMod val="50000"/>
                  </a:schemeClr>
                </a:solidFill>
              </a:rPr>
              <a:t>Nội dung </a:t>
            </a:r>
            <a:r>
              <a:rPr lang="en-US" sz="2800" b="1">
                <a:solidFill>
                  <a:schemeClr val="accent6">
                    <a:lumMod val="50000"/>
                  </a:schemeClr>
                </a:solidFill>
              </a:rPr>
              <a:t>2</a:t>
            </a:r>
            <a:endParaRPr lang="vi-VN" sz="28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2EBF2B-737B-4514-9421-1DE6D9F6A64C}"/>
              </a:ext>
            </a:extLst>
          </p:cNvPr>
          <p:cNvSpPr txBox="1"/>
          <p:nvPr/>
        </p:nvSpPr>
        <p:spPr>
          <a:xfrm>
            <a:off x="3132110" y="17546964"/>
            <a:ext cx="218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 b="1">
                <a:solidFill>
                  <a:schemeClr val="accent6">
                    <a:lumMod val="50000"/>
                  </a:schemeClr>
                </a:solidFill>
              </a:rPr>
              <a:t>Nội dung </a:t>
            </a:r>
            <a:r>
              <a:rPr lang="en-US" sz="2800" b="1">
                <a:solidFill>
                  <a:schemeClr val="accent6">
                    <a:lumMod val="50000"/>
                  </a:schemeClr>
                </a:solidFill>
              </a:rPr>
              <a:t>3</a:t>
            </a:r>
            <a:endParaRPr lang="vi-VN" sz="28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A6DE95-67B9-4E67-861D-B1B9CD43AD33}"/>
              </a:ext>
            </a:extLst>
          </p:cNvPr>
          <p:cNvSpPr txBox="1"/>
          <p:nvPr/>
        </p:nvSpPr>
        <p:spPr>
          <a:xfrm>
            <a:off x="3132110" y="20542745"/>
            <a:ext cx="218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 b="1">
                <a:solidFill>
                  <a:schemeClr val="accent6">
                    <a:lumMod val="50000"/>
                  </a:schemeClr>
                </a:solidFill>
              </a:rPr>
              <a:t>Nội dung </a:t>
            </a:r>
            <a:r>
              <a:rPr lang="en-US" sz="2800" b="1">
                <a:solidFill>
                  <a:schemeClr val="accent6">
                    <a:lumMod val="50000"/>
                  </a:schemeClr>
                </a:solidFill>
              </a:rPr>
              <a:t>4</a:t>
            </a:r>
            <a:endParaRPr lang="vi-VN" sz="28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D7499E-7763-4888-A8C8-2E04030304E9}"/>
              </a:ext>
            </a:extLst>
          </p:cNvPr>
          <p:cNvSpPr txBox="1"/>
          <p:nvPr/>
        </p:nvSpPr>
        <p:spPr>
          <a:xfrm>
            <a:off x="1918422" y="10809024"/>
            <a:ext cx="3347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 nội dung 1</a:t>
            </a:r>
            <a:endParaRPr lang="vi-VN" sz="200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C5E2CCC-9B4D-49EC-B276-CCCA82429232}"/>
              </a:ext>
            </a:extLst>
          </p:cNvPr>
          <p:cNvSpPr txBox="1"/>
          <p:nvPr/>
        </p:nvSpPr>
        <p:spPr>
          <a:xfrm>
            <a:off x="1954770" y="14389208"/>
            <a:ext cx="3347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 nội dung 2</a:t>
            </a:r>
            <a:endParaRPr lang="vi-VN" sz="200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2E55B4-D1F6-42DE-B849-BCFF8F3FE604}"/>
              </a:ext>
            </a:extLst>
          </p:cNvPr>
          <p:cNvSpPr txBox="1"/>
          <p:nvPr/>
        </p:nvSpPr>
        <p:spPr>
          <a:xfrm>
            <a:off x="1979875" y="18030244"/>
            <a:ext cx="3347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 nội dung 3</a:t>
            </a:r>
            <a:endParaRPr lang="vi-VN" sz="200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0A940FB-B6A8-4CD6-846F-D7BB2CEA842D}"/>
              </a:ext>
            </a:extLst>
          </p:cNvPr>
          <p:cNvSpPr txBox="1"/>
          <p:nvPr/>
        </p:nvSpPr>
        <p:spPr>
          <a:xfrm>
            <a:off x="1979875" y="21027591"/>
            <a:ext cx="3347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 nội dung 4</a:t>
            </a:r>
            <a:endParaRPr lang="vi-VN" sz="200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BA8D62-D6AB-45A3-B241-3168F9D40E09}"/>
              </a:ext>
            </a:extLst>
          </p:cNvPr>
          <p:cNvSpPr txBox="1"/>
          <p:nvPr/>
        </p:nvSpPr>
        <p:spPr>
          <a:xfrm>
            <a:off x="13143851" y="2173353"/>
            <a:ext cx="45484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</a:p>
          <a:p>
            <a:r>
              <a:rPr lang="en-US" sz="6000" b="1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vi-VN" sz="6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9C0129E-F7E7-44FB-9380-7939AB3620AB}"/>
              </a:ext>
            </a:extLst>
          </p:cNvPr>
          <p:cNvSpPr txBox="1"/>
          <p:nvPr/>
        </p:nvSpPr>
        <p:spPr>
          <a:xfrm>
            <a:off x="14654685" y="4092741"/>
            <a:ext cx="5665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ĐBCLPM </a:t>
            </a:r>
            <a:r>
              <a:rPr lang="en-US" sz="1200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website </a:t>
            </a:r>
            <a:r>
              <a:rPr lang="en-US" sz="1200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cửa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mỹ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Hasaki</a:t>
            </a:r>
            <a:endParaRPr lang="vi-VN" sz="12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62368E-4B5E-4A93-800B-8FA2835FDCBC}"/>
              </a:ext>
            </a:extLst>
          </p:cNvPr>
          <p:cNvSpPr txBox="1"/>
          <p:nvPr/>
        </p:nvSpPr>
        <p:spPr>
          <a:xfrm>
            <a:off x="4971825" y="1543962"/>
            <a:ext cx="2668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chemeClr val="accent6">
                    <a:lumMod val="50000"/>
                  </a:schemeClr>
                </a:solidFill>
              </a:rPr>
              <a:t>Đồ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accent6">
                    <a:lumMod val="50000"/>
                  </a:schemeClr>
                </a:solidFill>
              </a:rPr>
              <a:t>án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 3</a:t>
            </a:r>
            <a:endParaRPr lang="vi-VN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F16E662-FA39-45CA-BA6D-535846252206}"/>
              </a:ext>
            </a:extLst>
          </p:cNvPr>
          <p:cNvSpPr txBox="1"/>
          <p:nvPr/>
        </p:nvSpPr>
        <p:spPr>
          <a:xfrm>
            <a:off x="2538651" y="2173895"/>
            <a:ext cx="7431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dirty="0">
                <a:solidFill>
                  <a:schemeClr val="accent6">
                    <a:lumMod val="50000"/>
                  </a:schemeClr>
                </a:solidFill>
              </a:rPr>
              <a:t>KIỂM THỬ VÀ ĐẢM BẢO CHẤT LƯỢNG PHẦN MỀM CHO </a:t>
            </a:r>
          </a:p>
          <a:p>
            <a:pPr algn="ctr"/>
            <a:r>
              <a:rPr lang="vi-VN" sz="2000" dirty="0">
                <a:solidFill>
                  <a:schemeClr val="accent6">
                    <a:lumMod val="50000"/>
                  </a:schemeClr>
                </a:solidFill>
              </a:rPr>
              <a:t>WEBSITE CỬA HÀNG MỸ PHẨM HASAKI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F0E4B66-7CD2-4F78-96BE-A9A2D153601D}"/>
              </a:ext>
            </a:extLst>
          </p:cNvPr>
          <p:cNvSpPr/>
          <p:nvPr/>
        </p:nvSpPr>
        <p:spPr>
          <a:xfrm>
            <a:off x="5689804" y="117082"/>
            <a:ext cx="1129008" cy="113367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3542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11A6E6D-BC47-4BFC-801F-8DEB8BCDD42B}"/>
              </a:ext>
            </a:extLst>
          </p:cNvPr>
          <p:cNvSpPr/>
          <p:nvPr/>
        </p:nvSpPr>
        <p:spPr>
          <a:xfrm rot="10800000">
            <a:off x="-6961242" y="-6341175"/>
            <a:ext cx="5383957" cy="5359467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081E3C6-BCE0-4EDE-BB80-8D7FD9CFDFD9}"/>
              </a:ext>
            </a:extLst>
          </p:cNvPr>
          <p:cNvSpPr/>
          <p:nvPr/>
        </p:nvSpPr>
        <p:spPr>
          <a:xfrm rot="4519064">
            <a:off x="14327923" y="8124435"/>
            <a:ext cx="4683951" cy="4631064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815483-7810-4368-8041-AF1632401933}"/>
              </a:ext>
            </a:extLst>
          </p:cNvPr>
          <p:cNvSpPr txBox="1"/>
          <p:nvPr/>
        </p:nvSpPr>
        <p:spPr>
          <a:xfrm>
            <a:off x="3754024" y="-4705817"/>
            <a:ext cx="4683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40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04F782-C9F6-454F-9595-35B12448315D}"/>
              </a:ext>
            </a:extLst>
          </p:cNvPr>
          <p:cNvSpPr/>
          <p:nvPr/>
        </p:nvSpPr>
        <p:spPr>
          <a:xfrm>
            <a:off x="2836135" y="-4509108"/>
            <a:ext cx="6504986" cy="4847529"/>
          </a:xfrm>
          <a:prstGeom prst="roundRect">
            <a:avLst>
              <a:gd name="adj" fmla="val 1004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810507-54F0-4628-B918-7E8054E54CA0}"/>
              </a:ext>
            </a:extLst>
          </p:cNvPr>
          <p:cNvSpPr/>
          <p:nvPr/>
        </p:nvSpPr>
        <p:spPr>
          <a:xfrm>
            <a:off x="3195951" y="-8191979"/>
            <a:ext cx="5899280" cy="4194048"/>
          </a:xfrm>
          <a:prstGeom prst="roundRect">
            <a:avLst>
              <a:gd name="adj" fmla="val 969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F7215FD-704E-45EE-99A2-DA0A58EA3052}"/>
              </a:ext>
            </a:extLst>
          </p:cNvPr>
          <p:cNvSpPr/>
          <p:nvPr/>
        </p:nvSpPr>
        <p:spPr>
          <a:xfrm>
            <a:off x="3309934" y="-3250789"/>
            <a:ext cx="5667081" cy="543956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9AEEF-FC8A-4B1C-91D5-9541EC798EFA}"/>
              </a:ext>
            </a:extLst>
          </p:cNvPr>
          <p:cNvSpPr txBox="1"/>
          <p:nvPr/>
        </p:nvSpPr>
        <p:spPr>
          <a:xfrm>
            <a:off x="4245571" y="203477"/>
            <a:ext cx="37008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C5E0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US" sz="4000" b="1" dirty="0">
                <a:solidFill>
                  <a:srgbClr val="C5E0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</a:t>
            </a:r>
            <a:r>
              <a:rPr lang="en-US" sz="4000" b="1" dirty="0" err="1">
                <a:solidFill>
                  <a:srgbClr val="C5E0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4000" b="1" dirty="0">
                <a:solidFill>
                  <a:srgbClr val="C5E0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C5E0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sz="4000" b="1" dirty="0">
                <a:solidFill>
                  <a:srgbClr val="C5E0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C5E0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vi-VN" sz="4000" b="1" dirty="0">
              <a:solidFill>
                <a:srgbClr val="C5E0B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Tính khả dụ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932" y="1765938"/>
            <a:ext cx="7997083" cy="5092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484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DAEA435F-7078-4243-BF10-A3195A56FF6D}"/>
              </a:ext>
            </a:extLst>
          </p:cNvPr>
          <p:cNvSpPr/>
          <p:nvPr/>
        </p:nvSpPr>
        <p:spPr>
          <a:xfrm>
            <a:off x="-1358555" y="-4560992"/>
            <a:ext cx="17577772" cy="1625153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729A37C-7A41-4151-9760-F502122B288A}"/>
              </a:ext>
            </a:extLst>
          </p:cNvPr>
          <p:cNvSpPr/>
          <p:nvPr/>
        </p:nvSpPr>
        <p:spPr>
          <a:xfrm>
            <a:off x="5413122" y="685800"/>
            <a:ext cx="4942901" cy="5486400"/>
          </a:xfrm>
          <a:prstGeom prst="roundRect">
            <a:avLst>
              <a:gd name="adj" fmla="val 11305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F2360C-F64B-46EB-A194-F2B0EAECD23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855" y="3133927"/>
            <a:ext cx="572825" cy="572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D9D0E4-57A4-4CF5-8630-BD27D330ACC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326" y="3133927"/>
            <a:ext cx="560011" cy="5600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594B67-6BF4-46BB-B887-2085FDA1D90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385" y="3133927"/>
            <a:ext cx="590146" cy="5901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FB891D-D318-47DF-9FC6-7791E143107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413" y="3133927"/>
            <a:ext cx="590146" cy="590146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BA34A44D-3C87-4FF7-8BE2-E202239D880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355" y="3142587"/>
            <a:ext cx="572826" cy="57282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6A0A631-DC70-4BF7-88CB-B229CADCE469}"/>
              </a:ext>
            </a:extLst>
          </p:cNvPr>
          <p:cNvGrpSpPr/>
          <p:nvPr/>
        </p:nvGrpSpPr>
        <p:grpSpPr>
          <a:xfrm>
            <a:off x="5652413" y="3978442"/>
            <a:ext cx="4464321" cy="1954145"/>
            <a:chOff x="4904268" y="3978442"/>
            <a:chExt cx="4464321" cy="195414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F66F430-7FFC-42C8-A82D-38B3D3F1C639}"/>
                </a:ext>
              </a:extLst>
            </p:cNvPr>
            <p:cNvSpPr/>
            <p:nvPr/>
          </p:nvSpPr>
          <p:spPr>
            <a:xfrm>
              <a:off x="4970149" y="4089799"/>
              <a:ext cx="4269465" cy="1842788"/>
            </a:xfrm>
            <a:prstGeom prst="roundRect">
              <a:avLst>
                <a:gd name="adj" fmla="val 14413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A770A1C-8E35-4BA6-95FF-5B739C40F134}"/>
                </a:ext>
              </a:extLst>
            </p:cNvPr>
            <p:cNvSpPr/>
            <p:nvPr/>
          </p:nvSpPr>
          <p:spPr>
            <a:xfrm>
              <a:off x="4904268" y="3978442"/>
              <a:ext cx="4464321" cy="1842788"/>
            </a:xfrm>
            <a:prstGeom prst="roundRect">
              <a:avLst>
                <a:gd name="adj" fmla="val 14413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F7DA10-C7E7-44C5-B491-721378CCFFD6}"/>
              </a:ext>
            </a:extLst>
          </p:cNvPr>
          <p:cNvSpPr txBox="1"/>
          <p:nvPr/>
        </p:nvSpPr>
        <p:spPr>
          <a:xfrm>
            <a:off x="5652413" y="1113284"/>
            <a:ext cx="4521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kịch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endParaRPr lang="vi-VN" sz="4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ED5698-B24A-4739-9A17-C7C42D6AAE47}"/>
              </a:ext>
            </a:extLst>
          </p:cNvPr>
          <p:cNvSpPr txBox="1"/>
          <p:nvPr/>
        </p:nvSpPr>
        <p:spPr>
          <a:xfrm>
            <a:off x="489082" y="728563"/>
            <a:ext cx="3879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vi-VN" sz="4400" b="1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BFD5A3A-569C-4090-AAC7-9F805ABF9F0B}"/>
              </a:ext>
            </a:extLst>
          </p:cNvPr>
          <p:cNvSpPr/>
          <p:nvPr/>
        </p:nvSpPr>
        <p:spPr>
          <a:xfrm>
            <a:off x="284320" y="8327735"/>
            <a:ext cx="4831196" cy="3694506"/>
          </a:xfrm>
          <a:prstGeom prst="roundRect">
            <a:avLst>
              <a:gd name="adj" fmla="val 1255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2478">
            <a:off x="3629389" y="3712699"/>
            <a:ext cx="1119232" cy="148698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1232">
            <a:off x="3768238" y="2035982"/>
            <a:ext cx="933450" cy="762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72" y="4161329"/>
            <a:ext cx="1066800" cy="1019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4731">
            <a:off x="2611966" y="3079003"/>
            <a:ext cx="809625" cy="9715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566" y="5561181"/>
            <a:ext cx="1885950" cy="1257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89426">
            <a:off x="2180716" y="4926567"/>
            <a:ext cx="753377" cy="116282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93" y="1864208"/>
            <a:ext cx="1478505" cy="14785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09" y="1606177"/>
            <a:ext cx="796382" cy="1010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61097" flipH="1">
            <a:off x="825370" y="5573555"/>
            <a:ext cx="939189" cy="89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57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00973C2B-EA5B-4513-91A2-5DB3C4CE6EF8}"/>
              </a:ext>
            </a:extLst>
          </p:cNvPr>
          <p:cNvSpPr/>
          <p:nvPr/>
        </p:nvSpPr>
        <p:spPr>
          <a:xfrm>
            <a:off x="5016916" y="9384103"/>
            <a:ext cx="3484606" cy="311390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7215FD-704E-45EE-99A2-DA0A58EA3052}"/>
              </a:ext>
            </a:extLst>
          </p:cNvPr>
          <p:cNvSpPr/>
          <p:nvPr/>
        </p:nvSpPr>
        <p:spPr>
          <a:xfrm>
            <a:off x="5254133" y="-4317722"/>
            <a:ext cx="15283551" cy="1549344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7A5048F-0BF2-40F6-B272-EC0D7B920F31}"/>
              </a:ext>
            </a:extLst>
          </p:cNvPr>
          <p:cNvGrpSpPr/>
          <p:nvPr/>
        </p:nvGrpSpPr>
        <p:grpSpPr>
          <a:xfrm>
            <a:off x="196792" y="1404894"/>
            <a:ext cx="1573804" cy="3578050"/>
            <a:chOff x="404912" y="1437080"/>
            <a:chExt cx="4560695" cy="1699062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DF46205-BD69-4753-B198-250D39FE485E}"/>
                </a:ext>
              </a:extLst>
            </p:cNvPr>
            <p:cNvSpPr/>
            <p:nvPr/>
          </p:nvSpPr>
          <p:spPr>
            <a:xfrm>
              <a:off x="498205" y="1585530"/>
              <a:ext cx="4374108" cy="1550612"/>
            </a:xfrm>
            <a:prstGeom prst="roundRect">
              <a:avLst>
                <a:gd name="adj" fmla="val 12266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5C355AA-EAE6-467E-8D87-3078817C8BE7}"/>
                </a:ext>
              </a:extLst>
            </p:cNvPr>
            <p:cNvSpPr/>
            <p:nvPr/>
          </p:nvSpPr>
          <p:spPr>
            <a:xfrm>
              <a:off x="404912" y="1437080"/>
              <a:ext cx="4560695" cy="1593097"/>
            </a:xfrm>
            <a:prstGeom prst="roundRect">
              <a:avLst>
                <a:gd name="adj" fmla="val 12266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Kịch</a:t>
              </a:r>
              <a:r>
                <a:rPr lang="en-US" sz="2800" dirty="0"/>
                <a:t> </a:t>
              </a:r>
              <a:r>
                <a:rPr lang="en-US" sz="2800" dirty="0" err="1"/>
                <a:t>bản</a:t>
              </a:r>
              <a:r>
                <a:rPr lang="en-US" sz="2800" dirty="0"/>
                <a:t> </a:t>
              </a:r>
              <a:r>
                <a:rPr lang="en-US" sz="2800" dirty="0" err="1"/>
                <a:t>kiểm</a:t>
              </a:r>
              <a:r>
                <a:rPr lang="en-US" sz="2800" dirty="0"/>
                <a:t> </a:t>
              </a:r>
              <a:r>
                <a:rPr lang="en-US" sz="2800" dirty="0" err="1"/>
                <a:t>thử</a:t>
              </a:r>
              <a:r>
                <a:rPr lang="en-US" sz="2800" dirty="0"/>
                <a:t> </a:t>
              </a:r>
              <a:r>
                <a:rPr lang="en-US" sz="2800" dirty="0" err="1"/>
                <a:t>chức</a:t>
              </a:r>
              <a:r>
                <a:rPr lang="en-US" sz="2800" dirty="0"/>
                <a:t> </a:t>
              </a:r>
              <a:r>
                <a:rPr lang="en-US" sz="2800" dirty="0" err="1"/>
                <a:t>năng</a:t>
              </a:r>
              <a:r>
                <a:rPr lang="en-US" sz="2800" dirty="0"/>
                <a:t> </a:t>
              </a:r>
              <a:r>
                <a:rPr lang="en-US" sz="2800" dirty="0" err="1"/>
                <a:t>Đăng</a:t>
              </a:r>
              <a:r>
                <a:rPr lang="en-US" sz="2800" dirty="0"/>
                <a:t> </a:t>
              </a:r>
              <a:r>
                <a:rPr lang="en-US" sz="2800" dirty="0" err="1"/>
                <a:t>ký</a:t>
              </a:r>
              <a:endParaRPr lang="vi-VN" sz="2800" dirty="0"/>
            </a:p>
          </p:txBody>
        </p:sp>
      </p:grpSp>
      <p:sp>
        <p:nvSpPr>
          <p:cNvPr id="30" name="Oval 1">
            <a:extLst>
              <a:ext uri="{FF2B5EF4-FFF2-40B4-BE49-F238E27FC236}">
                <a16:creationId xmlns:a16="http://schemas.microsoft.com/office/drawing/2014/main" id="{722876D6-94B5-48BA-9304-B8D118232917}"/>
              </a:ext>
            </a:extLst>
          </p:cNvPr>
          <p:cNvSpPr/>
          <p:nvPr/>
        </p:nvSpPr>
        <p:spPr>
          <a:xfrm rot="8639869">
            <a:off x="6562536" y="6848694"/>
            <a:ext cx="11641973" cy="11426340"/>
          </a:xfrm>
          <a:custGeom>
            <a:avLst/>
            <a:gdLst>
              <a:gd name="connsiteX0" fmla="*/ 0 w 11488667"/>
              <a:gd name="connsiteY0" fmla="*/ 5640699 h 11281398"/>
              <a:gd name="connsiteX1" fmla="*/ 5744334 w 11488667"/>
              <a:gd name="connsiteY1" fmla="*/ 0 h 11281398"/>
              <a:gd name="connsiteX2" fmla="*/ 11488668 w 11488667"/>
              <a:gd name="connsiteY2" fmla="*/ 5640699 h 11281398"/>
              <a:gd name="connsiteX3" fmla="*/ 5744334 w 11488667"/>
              <a:gd name="connsiteY3" fmla="*/ 11281398 h 11281398"/>
              <a:gd name="connsiteX4" fmla="*/ 0 w 11488667"/>
              <a:gd name="connsiteY4" fmla="*/ 5640699 h 11281398"/>
              <a:gd name="connsiteX0" fmla="*/ 211491 w 11700159"/>
              <a:gd name="connsiteY0" fmla="*/ 5640699 h 11281398"/>
              <a:gd name="connsiteX1" fmla="*/ 5955825 w 11700159"/>
              <a:gd name="connsiteY1" fmla="*/ 0 h 11281398"/>
              <a:gd name="connsiteX2" fmla="*/ 11700159 w 11700159"/>
              <a:gd name="connsiteY2" fmla="*/ 5640699 h 11281398"/>
              <a:gd name="connsiteX3" fmla="*/ 5955825 w 11700159"/>
              <a:gd name="connsiteY3" fmla="*/ 11281398 h 11281398"/>
              <a:gd name="connsiteX4" fmla="*/ 211491 w 11700159"/>
              <a:gd name="connsiteY4" fmla="*/ 5640699 h 11281398"/>
              <a:gd name="connsiteX0" fmla="*/ 251009 w 11739677"/>
              <a:gd name="connsiteY0" fmla="*/ 5640699 h 11281398"/>
              <a:gd name="connsiteX1" fmla="*/ 5995343 w 11739677"/>
              <a:gd name="connsiteY1" fmla="*/ 0 h 11281398"/>
              <a:gd name="connsiteX2" fmla="*/ 11739677 w 11739677"/>
              <a:gd name="connsiteY2" fmla="*/ 5640699 h 11281398"/>
              <a:gd name="connsiteX3" fmla="*/ 5995343 w 11739677"/>
              <a:gd name="connsiteY3" fmla="*/ 11281398 h 11281398"/>
              <a:gd name="connsiteX4" fmla="*/ 251009 w 11739677"/>
              <a:gd name="connsiteY4" fmla="*/ 5640699 h 11281398"/>
              <a:gd name="connsiteX0" fmla="*/ 153305 w 11641973"/>
              <a:gd name="connsiteY0" fmla="*/ 5640699 h 11281398"/>
              <a:gd name="connsiteX1" fmla="*/ 5897639 w 11641973"/>
              <a:gd name="connsiteY1" fmla="*/ 0 h 11281398"/>
              <a:gd name="connsiteX2" fmla="*/ 11641973 w 11641973"/>
              <a:gd name="connsiteY2" fmla="*/ 5640699 h 11281398"/>
              <a:gd name="connsiteX3" fmla="*/ 5897639 w 11641973"/>
              <a:gd name="connsiteY3" fmla="*/ 11281398 h 11281398"/>
              <a:gd name="connsiteX4" fmla="*/ 153305 w 11641973"/>
              <a:gd name="connsiteY4" fmla="*/ 5640699 h 11281398"/>
              <a:gd name="connsiteX0" fmla="*/ 153305 w 11641973"/>
              <a:gd name="connsiteY0" fmla="*/ 5640699 h 11426340"/>
              <a:gd name="connsiteX1" fmla="*/ 5897639 w 11641973"/>
              <a:gd name="connsiteY1" fmla="*/ 0 h 11426340"/>
              <a:gd name="connsiteX2" fmla="*/ 11641973 w 11641973"/>
              <a:gd name="connsiteY2" fmla="*/ 5640699 h 11426340"/>
              <a:gd name="connsiteX3" fmla="*/ 5897639 w 11641973"/>
              <a:gd name="connsiteY3" fmla="*/ 11281398 h 11426340"/>
              <a:gd name="connsiteX4" fmla="*/ 153305 w 11641973"/>
              <a:gd name="connsiteY4" fmla="*/ 5640699 h 11426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41973" h="11426340">
                <a:moveTo>
                  <a:pt x="153305" y="5640699"/>
                </a:moveTo>
                <a:cubicBezTo>
                  <a:pt x="-780145" y="1630077"/>
                  <a:pt x="2725131" y="0"/>
                  <a:pt x="5897639" y="0"/>
                </a:cubicBezTo>
                <a:cubicBezTo>
                  <a:pt x="9070147" y="0"/>
                  <a:pt x="11641973" y="2525427"/>
                  <a:pt x="11641973" y="5640699"/>
                </a:cubicBezTo>
                <a:cubicBezTo>
                  <a:pt x="11641973" y="8755971"/>
                  <a:pt x="9451147" y="12176748"/>
                  <a:pt x="5897639" y="11281398"/>
                </a:cubicBezTo>
                <a:cubicBezTo>
                  <a:pt x="2344131" y="10386048"/>
                  <a:pt x="1086755" y="9651321"/>
                  <a:pt x="153305" y="5640699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Oval 24">
            <a:extLst>
              <a:ext uri="{FF2B5EF4-FFF2-40B4-BE49-F238E27FC236}">
                <a16:creationId xmlns:a16="http://schemas.microsoft.com/office/drawing/2014/main" id="{353B1901-716C-413B-9984-A6B26723FC33}"/>
              </a:ext>
            </a:extLst>
          </p:cNvPr>
          <p:cNvSpPr/>
          <p:nvPr/>
        </p:nvSpPr>
        <p:spPr>
          <a:xfrm rot="15266044">
            <a:off x="-5115492" y="8006350"/>
            <a:ext cx="11619220" cy="11281488"/>
          </a:xfrm>
          <a:custGeom>
            <a:avLst/>
            <a:gdLst>
              <a:gd name="connsiteX0" fmla="*/ 0 w 11488667"/>
              <a:gd name="connsiteY0" fmla="*/ 5640699 h 11281398"/>
              <a:gd name="connsiteX1" fmla="*/ 5744334 w 11488667"/>
              <a:gd name="connsiteY1" fmla="*/ 0 h 11281398"/>
              <a:gd name="connsiteX2" fmla="*/ 11488668 w 11488667"/>
              <a:gd name="connsiteY2" fmla="*/ 5640699 h 11281398"/>
              <a:gd name="connsiteX3" fmla="*/ 5744334 w 11488667"/>
              <a:gd name="connsiteY3" fmla="*/ 11281398 h 11281398"/>
              <a:gd name="connsiteX4" fmla="*/ 0 w 11488667"/>
              <a:gd name="connsiteY4" fmla="*/ 5640699 h 11281398"/>
              <a:gd name="connsiteX0" fmla="*/ 0 w 11488668"/>
              <a:gd name="connsiteY0" fmla="*/ 5693058 h 11333757"/>
              <a:gd name="connsiteX1" fmla="*/ 5744334 w 11488668"/>
              <a:gd name="connsiteY1" fmla="*/ 52359 h 11333757"/>
              <a:gd name="connsiteX2" fmla="*/ 11488668 w 11488668"/>
              <a:gd name="connsiteY2" fmla="*/ 5693058 h 11333757"/>
              <a:gd name="connsiteX3" fmla="*/ 5744334 w 11488668"/>
              <a:gd name="connsiteY3" fmla="*/ 11333757 h 11333757"/>
              <a:gd name="connsiteX4" fmla="*/ 0 w 11488668"/>
              <a:gd name="connsiteY4" fmla="*/ 5693058 h 11333757"/>
              <a:gd name="connsiteX0" fmla="*/ 0 w 11488668"/>
              <a:gd name="connsiteY0" fmla="*/ 5766275 h 11406974"/>
              <a:gd name="connsiteX1" fmla="*/ 5744334 w 11488668"/>
              <a:gd name="connsiteY1" fmla="*/ 125576 h 11406974"/>
              <a:gd name="connsiteX2" fmla="*/ 11488668 w 11488668"/>
              <a:gd name="connsiteY2" fmla="*/ 5766275 h 11406974"/>
              <a:gd name="connsiteX3" fmla="*/ 5744334 w 11488668"/>
              <a:gd name="connsiteY3" fmla="*/ 11406974 h 11406974"/>
              <a:gd name="connsiteX4" fmla="*/ 0 w 11488668"/>
              <a:gd name="connsiteY4" fmla="*/ 5766275 h 11406974"/>
              <a:gd name="connsiteX0" fmla="*/ 0 w 11488668"/>
              <a:gd name="connsiteY0" fmla="*/ 5766275 h 11406974"/>
              <a:gd name="connsiteX1" fmla="*/ 5744334 w 11488668"/>
              <a:gd name="connsiteY1" fmla="*/ 125576 h 11406974"/>
              <a:gd name="connsiteX2" fmla="*/ 11488668 w 11488668"/>
              <a:gd name="connsiteY2" fmla="*/ 5766275 h 11406974"/>
              <a:gd name="connsiteX3" fmla="*/ 5744334 w 11488668"/>
              <a:gd name="connsiteY3" fmla="*/ 11406974 h 11406974"/>
              <a:gd name="connsiteX4" fmla="*/ 0 w 11488668"/>
              <a:gd name="connsiteY4" fmla="*/ 5766275 h 11406974"/>
              <a:gd name="connsiteX0" fmla="*/ 0 w 11488668"/>
              <a:gd name="connsiteY0" fmla="*/ 5766275 h 11406974"/>
              <a:gd name="connsiteX1" fmla="*/ 5744334 w 11488668"/>
              <a:gd name="connsiteY1" fmla="*/ 125576 h 11406974"/>
              <a:gd name="connsiteX2" fmla="*/ 11488668 w 11488668"/>
              <a:gd name="connsiteY2" fmla="*/ 5766275 h 11406974"/>
              <a:gd name="connsiteX3" fmla="*/ 5744334 w 11488668"/>
              <a:gd name="connsiteY3" fmla="*/ 11406974 h 11406974"/>
              <a:gd name="connsiteX4" fmla="*/ 0 w 11488668"/>
              <a:gd name="connsiteY4" fmla="*/ 5766275 h 11406974"/>
              <a:gd name="connsiteX0" fmla="*/ 0 w 11614792"/>
              <a:gd name="connsiteY0" fmla="*/ 5640732 h 11281465"/>
              <a:gd name="connsiteX1" fmla="*/ 5744334 w 11614792"/>
              <a:gd name="connsiteY1" fmla="*/ 33 h 11281465"/>
              <a:gd name="connsiteX2" fmla="*/ 11614792 w 11614792"/>
              <a:gd name="connsiteY2" fmla="*/ 5703794 h 11281465"/>
              <a:gd name="connsiteX3" fmla="*/ 5744334 w 11614792"/>
              <a:gd name="connsiteY3" fmla="*/ 11281431 h 11281465"/>
              <a:gd name="connsiteX4" fmla="*/ 0 w 11614792"/>
              <a:gd name="connsiteY4" fmla="*/ 5640732 h 11281465"/>
              <a:gd name="connsiteX0" fmla="*/ 0 w 11614792"/>
              <a:gd name="connsiteY0" fmla="*/ 5640732 h 11281468"/>
              <a:gd name="connsiteX1" fmla="*/ 5744334 w 11614792"/>
              <a:gd name="connsiteY1" fmla="*/ 33 h 11281468"/>
              <a:gd name="connsiteX2" fmla="*/ 11614792 w 11614792"/>
              <a:gd name="connsiteY2" fmla="*/ 5703794 h 11281468"/>
              <a:gd name="connsiteX3" fmla="*/ 5744334 w 11614792"/>
              <a:gd name="connsiteY3" fmla="*/ 11281431 h 11281468"/>
              <a:gd name="connsiteX4" fmla="*/ 0 w 11614792"/>
              <a:gd name="connsiteY4" fmla="*/ 5640732 h 11281468"/>
              <a:gd name="connsiteX0" fmla="*/ 0 w 11614792"/>
              <a:gd name="connsiteY0" fmla="*/ 5640732 h 11281471"/>
              <a:gd name="connsiteX1" fmla="*/ 5744334 w 11614792"/>
              <a:gd name="connsiteY1" fmla="*/ 33 h 11281471"/>
              <a:gd name="connsiteX2" fmla="*/ 11614792 w 11614792"/>
              <a:gd name="connsiteY2" fmla="*/ 5703794 h 11281471"/>
              <a:gd name="connsiteX3" fmla="*/ 5744334 w 11614792"/>
              <a:gd name="connsiteY3" fmla="*/ 11281431 h 11281471"/>
              <a:gd name="connsiteX4" fmla="*/ 0 w 11614792"/>
              <a:gd name="connsiteY4" fmla="*/ 5640732 h 11281471"/>
              <a:gd name="connsiteX0" fmla="*/ 0 w 11619220"/>
              <a:gd name="connsiteY0" fmla="*/ 5640732 h 11281475"/>
              <a:gd name="connsiteX1" fmla="*/ 5744334 w 11619220"/>
              <a:gd name="connsiteY1" fmla="*/ 33 h 11281475"/>
              <a:gd name="connsiteX2" fmla="*/ 11614792 w 11619220"/>
              <a:gd name="connsiteY2" fmla="*/ 5703794 h 11281475"/>
              <a:gd name="connsiteX3" fmla="*/ 5744334 w 11619220"/>
              <a:gd name="connsiteY3" fmla="*/ 11281431 h 11281475"/>
              <a:gd name="connsiteX4" fmla="*/ 0 w 11619220"/>
              <a:gd name="connsiteY4" fmla="*/ 5640732 h 11281475"/>
              <a:gd name="connsiteX0" fmla="*/ 0 w 11619220"/>
              <a:gd name="connsiteY0" fmla="*/ 5640732 h 11281482"/>
              <a:gd name="connsiteX1" fmla="*/ 5744334 w 11619220"/>
              <a:gd name="connsiteY1" fmla="*/ 33 h 11281482"/>
              <a:gd name="connsiteX2" fmla="*/ 11614792 w 11619220"/>
              <a:gd name="connsiteY2" fmla="*/ 5703794 h 11281482"/>
              <a:gd name="connsiteX3" fmla="*/ 5744334 w 11619220"/>
              <a:gd name="connsiteY3" fmla="*/ 11281431 h 11281482"/>
              <a:gd name="connsiteX4" fmla="*/ 0 w 11619220"/>
              <a:gd name="connsiteY4" fmla="*/ 5640732 h 11281482"/>
              <a:gd name="connsiteX0" fmla="*/ 0 w 11619220"/>
              <a:gd name="connsiteY0" fmla="*/ 5640732 h 11281488"/>
              <a:gd name="connsiteX1" fmla="*/ 5744334 w 11619220"/>
              <a:gd name="connsiteY1" fmla="*/ 33 h 11281488"/>
              <a:gd name="connsiteX2" fmla="*/ 11614792 w 11619220"/>
              <a:gd name="connsiteY2" fmla="*/ 5703794 h 11281488"/>
              <a:gd name="connsiteX3" fmla="*/ 5744334 w 11619220"/>
              <a:gd name="connsiteY3" fmla="*/ 11281431 h 11281488"/>
              <a:gd name="connsiteX4" fmla="*/ 0 w 11619220"/>
              <a:gd name="connsiteY4" fmla="*/ 5640732 h 11281488"/>
              <a:gd name="connsiteX0" fmla="*/ 0 w 11619220"/>
              <a:gd name="connsiteY0" fmla="*/ 5640732 h 11281488"/>
              <a:gd name="connsiteX1" fmla="*/ 5744334 w 11619220"/>
              <a:gd name="connsiteY1" fmla="*/ 33 h 11281488"/>
              <a:gd name="connsiteX2" fmla="*/ 11614792 w 11619220"/>
              <a:gd name="connsiteY2" fmla="*/ 5703794 h 11281488"/>
              <a:gd name="connsiteX3" fmla="*/ 5744334 w 11619220"/>
              <a:gd name="connsiteY3" fmla="*/ 11281431 h 11281488"/>
              <a:gd name="connsiteX4" fmla="*/ 0 w 11619220"/>
              <a:gd name="connsiteY4" fmla="*/ 5640732 h 1128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19220" h="11281488">
                <a:moveTo>
                  <a:pt x="0" y="5640732"/>
                </a:moveTo>
                <a:cubicBezTo>
                  <a:pt x="0" y="2525460"/>
                  <a:pt x="3808535" y="-10477"/>
                  <a:pt x="5744334" y="33"/>
                </a:cubicBezTo>
                <a:cubicBezTo>
                  <a:pt x="7680133" y="10543"/>
                  <a:pt x="11204888" y="2336273"/>
                  <a:pt x="11614792" y="5703794"/>
                </a:cubicBezTo>
                <a:cubicBezTo>
                  <a:pt x="11772448" y="9875354"/>
                  <a:pt x="7680133" y="11291941"/>
                  <a:pt x="5744334" y="11281431"/>
                </a:cubicBezTo>
                <a:cubicBezTo>
                  <a:pt x="3808535" y="11270921"/>
                  <a:pt x="0" y="8756004"/>
                  <a:pt x="0" y="5640732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7E47C8F5-5425-401E-9F1A-C43885500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73" b="96364" l="3057" r="96507">
                        <a14:foregroundMark x1="50218" y1="7727" x2="55022" y2="8182"/>
                        <a14:foregroundMark x1="11354" y1="73636" x2="23581" y2="80000"/>
                        <a14:foregroundMark x1="10044" y1="58182" x2="16594" y2="69091"/>
                        <a14:foregroundMark x1="13100" y1="51364" x2="13100" y2="59091"/>
                        <a14:foregroundMark x1="12227" y1="43636" x2="10044" y2="62273"/>
                        <a14:foregroundMark x1="10044" y1="54545" x2="10044" y2="66364"/>
                        <a14:foregroundMark x1="6114" y1="67727" x2="6550" y2="73636"/>
                        <a14:foregroundMark x1="3930" y1="71818" x2="3930" y2="71818"/>
                        <a14:foregroundMark x1="37118" y1="91364" x2="57642" y2="92727"/>
                        <a14:foregroundMark x1="60699" y1="89545" x2="77293" y2="83636"/>
                        <a14:foregroundMark x1="84279" y1="61818" x2="84716" y2="71364"/>
                        <a14:foregroundMark x1="87336" y1="60000" x2="88646" y2="69091"/>
                        <a14:foregroundMark x1="92140" y1="70455" x2="92140" y2="73636"/>
                        <a14:foregroundMark x1="96943" y1="72273" x2="96943" y2="72273"/>
                        <a14:foregroundMark x1="52838" y1="96364" x2="52838" y2="96364"/>
                        <a14:foregroundMark x1="37991" y1="68182" x2="49345" y2="67727"/>
                        <a14:foregroundMark x1="27948" y1="65455" x2="44978" y2="70909"/>
                        <a14:foregroundMark x1="73362" y1="66364" x2="77293" y2="65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6174">
            <a:off x="6539133" y="7224213"/>
            <a:ext cx="1804550" cy="1733629"/>
          </a:xfrm>
          <a:prstGeom prst="rect">
            <a:avLst/>
          </a:prstGeom>
        </p:spPr>
      </p:pic>
      <p:pic>
        <p:nvPicPr>
          <p:cNvPr id="40" name="Picture 39" descr="Shape&#10;&#10;Description automatically generated">
            <a:extLst>
              <a:ext uri="{FF2B5EF4-FFF2-40B4-BE49-F238E27FC236}">
                <a16:creationId xmlns:a16="http://schemas.microsoft.com/office/drawing/2014/main" id="{C920E5AD-C23F-4BF8-87B4-6A2A2E8B7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874" y1="55891" x2="45742" y2="63218"/>
                        <a14:foregroundMark x1="46016" y1="63218" x2="55357" y2="65948"/>
                        <a14:foregroundMark x1="54396" y1="57471" x2="65797" y2="61351"/>
                        <a14:foregroundMark x1="67582" y1="52443" x2="71841" y2="524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27007">
            <a:off x="2161274" y="24568696"/>
            <a:ext cx="2305977" cy="2204616"/>
          </a:xfrm>
          <a:prstGeom prst="rect">
            <a:avLst/>
          </a:prstGeom>
        </p:spPr>
      </p:pic>
      <p:pic>
        <p:nvPicPr>
          <p:cNvPr id="41" name="Picture 40" descr="A picture containing icon&#10;&#10;Description automatically generated">
            <a:extLst>
              <a:ext uri="{FF2B5EF4-FFF2-40B4-BE49-F238E27FC236}">
                <a16:creationId xmlns:a16="http://schemas.microsoft.com/office/drawing/2014/main" id="{EE1FB946-50CA-4F8A-9323-33A85543C3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805" b="90732" l="9350" r="89431">
                        <a14:foregroundMark x1="50813" y1="7805" x2="56911" y2="7805"/>
                        <a14:foregroundMark x1="73171" y1="90732" x2="73171" y2="90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92449">
            <a:off x="19859" y="21402292"/>
            <a:ext cx="1864164" cy="1553470"/>
          </a:xfrm>
          <a:prstGeom prst="rect">
            <a:avLst/>
          </a:prstGeom>
        </p:spPr>
      </p:pic>
      <p:pic>
        <p:nvPicPr>
          <p:cNvPr id="43" name="Picture 42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CE0020F6-F841-4C04-AAE0-9FA0BE6B1E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011" b="98361" l="9455" r="89455">
                        <a14:foregroundMark x1="42545" y1="91803" x2="48727" y2="91803"/>
                        <a14:foregroundMark x1="44727" y1="7650" x2="51636" y2="6557"/>
                        <a14:foregroundMark x1="50182" y1="97268" x2="53091" y2="98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77" y="23297624"/>
            <a:ext cx="2181118" cy="145143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AB6F30A-489A-4016-AE52-B58242DA179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2174" l="10000" r="90000">
                        <a14:foregroundMark x1="32065" y1="92174" x2="32065" y2="921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97" y="25823911"/>
            <a:ext cx="1804821" cy="1804821"/>
          </a:xfrm>
          <a:prstGeom prst="rect">
            <a:avLst/>
          </a:prstGeom>
        </p:spPr>
      </p:pic>
      <p:pic>
        <p:nvPicPr>
          <p:cNvPr id="9218" name="Picture 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146" y="641666"/>
            <a:ext cx="9656409" cy="5872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146" y="1408314"/>
            <a:ext cx="9790704" cy="4759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7A5048F-0BF2-40F6-B272-EC0D7B920F31}"/>
              </a:ext>
            </a:extLst>
          </p:cNvPr>
          <p:cNvGrpSpPr/>
          <p:nvPr/>
        </p:nvGrpSpPr>
        <p:grpSpPr>
          <a:xfrm>
            <a:off x="196792" y="1433232"/>
            <a:ext cx="1573804" cy="3578050"/>
            <a:chOff x="404912" y="1437080"/>
            <a:chExt cx="4560695" cy="1699062"/>
          </a:xfrm>
        </p:grpSpPr>
        <p:sp>
          <p:nvSpPr>
            <p:cNvPr id="33" name="Rectangle: Rounded Corners 26">
              <a:extLst>
                <a:ext uri="{FF2B5EF4-FFF2-40B4-BE49-F238E27FC236}">
                  <a16:creationId xmlns:a16="http://schemas.microsoft.com/office/drawing/2014/main" id="{ADF46205-BD69-4753-B198-250D39FE485E}"/>
                </a:ext>
              </a:extLst>
            </p:cNvPr>
            <p:cNvSpPr/>
            <p:nvPr/>
          </p:nvSpPr>
          <p:spPr>
            <a:xfrm>
              <a:off x="498205" y="1585530"/>
              <a:ext cx="4374108" cy="1550612"/>
            </a:xfrm>
            <a:prstGeom prst="roundRect">
              <a:avLst>
                <a:gd name="adj" fmla="val 12266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Rectangle: Rounded Corners 27">
              <a:extLst>
                <a:ext uri="{FF2B5EF4-FFF2-40B4-BE49-F238E27FC236}">
                  <a16:creationId xmlns:a16="http://schemas.microsoft.com/office/drawing/2014/main" id="{D5C355AA-EAE6-467E-8D87-3078817C8BE7}"/>
                </a:ext>
              </a:extLst>
            </p:cNvPr>
            <p:cNvSpPr/>
            <p:nvPr/>
          </p:nvSpPr>
          <p:spPr>
            <a:xfrm>
              <a:off x="404912" y="1437080"/>
              <a:ext cx="4560695" cy="1593097"/>
            </a:xfrm>
            <a:prstGeom prst="roundRect">
              <a:avLst>
                <a:gd name="adj" fmla="val 12266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 smtClean="0"/>
                <a:t>Dữ</a:t>
              </a:r>
              <a:r>
                <a:rPr lang="en-US" sz="2800" dirty="0" smtClean="0"/>
                <a:t> </a:t>
              </a:r>
              <a:r>
                <a:rPr lang="en-US" sz="2800" dirty="0" err="1" smtClean="0"/>
                <a:t>liệu</a:t>
              </a:r>
              <a:r>
                <a:rPr lang="en-US" sz="2800" dirty="0" smtClean="0"/>
                <a:t> </a:t>
              </a:r>
              <a:r>
                <a:rPr lang="en-US" sz="2800" dirty="0" err="1"/>
                <a:t>chức</a:t>
              </a:r>
              <a:r>
                <a:rPr lang="en-US" sz="2800" dirty="0"/>
                <a:t> </a:t>
              </a:r>
              <a:r>
                <a:rPr lang="en-US" sz="2800" dirty="0" err="1"/>
                <a:t>năng</a:t>
              </a:r>
              <a:r>
                <a:rPr lang="en-US" sz="2800" dirty="0"/>
                <a:t> </a:t>
              </a:r>
              <a:r>
                <a:rPr lang="en-US" sz="2800" dirty="0" err="1"/>
                <a:t>Đăng</a:t>
              </a:r>
              <a:r>
                <a:rPr lang="en-US" sz="2800" dirty="0"/>
                <a:t> </a:t>
              </a:r>
              <a:r>
                <a:rPr lang="en-US" sz="2800" dirty="0" err="1"/>
                <a:t>ký</a:t>
              </a:r>
              <a:endParaRPr lang="vi-VN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119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00973C2B-EA5B-4513-91A2-5DB3C4CE6EF8}"/>
              </a:ext>
            </a:extLst>
          </p:cNvPr>
          <p:cNvSpPr/>
          <p:nvPr/>
        </p:nvSpPr>
        <p:spPr>
          <a:xfrm>
            <a:off x="5016916" y="9384103"/>
            <a:ext cx="3484606" cy="311390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7215FD-704E-45EE-99A2-DA0A58EA3052}"/>
              </a:ext>
            </a:extLst>
          </p:cNvPr>
          <p:cNvSpPr/>
          <p:nvPr/>
        </p:nvSpPr>
        <p:spPr>
          <a:xfrm>
            <a:off x="5254133" y="-4317722"/>
            <a:ext cx="15283551" cy="1549344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7A5048F-0BF2-40F6-B272-EC0D7B920F31}"/>
              </a:ext>
            </a:extLst>
          </p:cNvPr>
          <p:cNvGrpSpPr/>
          <p:nvPr/>
        </p:nvGrpSpPr>
        <p:grpSpPr>
          <a:xfrm>
            <a:off x="196792" y="1404894"/>
            <a:ext cx="1573804" cy="3578050"/>
            <a:chOff x="404912" y="1437080"/>
            <a:chExt cx="4560695" cy="1699062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DF46205-BD69-4753-B198-250D39FE485E}"/>
                </a:ext>
              </a:extLst>
            </p:cNvPr>
            <p:cNvSpPr/>
            <p:nvPr/>
          </p:nvSpPr>
          <p:spPr>
            <a:xfrm>
              <a:off x="498205" y="1585530"/>
              <a:ext cx="4374108" cy="1550612"/>
            </a:xfrm>
            <a:prstGeom prst="roundRect">
              <a:avLst>
                <a:gd name="adj" fmla="val 12266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5C355AA-EAE6-467E-8D87-3078817C8BE7}"/>
                </a:ext>
              </a:extLst>
            </p:cNvPr>
            <p:cNvSpPr/>
            <p:nvPr/>
          </p:nvSpPr>
          <p:spPr>
            <a:xfrm>
              <a:off x="404912" y="1437080"/>
              <a:ext cx="4560695" cy="1593097"/>
            </a:xfrm>
            <a:prstGeom prst="roundRect">
              <a:avLst>
                <a:gd name="adj" fmla="val 12266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Kịch</a:t>
              </a:r>
              <a:r>
                <a:rPr lang="en-US" sz="2800" dirty="0"/>
                <a:t> </a:t>
              </a:r>
              <a:r>
                <a:rPr lang="en-US" sz="2800" dirty="0" err="1"/>
                <a:t>bản</a:t>
              </a:r>
              <a:r>
                <a:rPr lang="en-US" sz="2800" dirty="0"/>
                <a:t> </a:t>
              </a:r>
              <a:r>
                <a:rPr lang="en-US" sz="2800" dirty="0" err="1"/>
                <a:t>kiểm</a:t>
              </a:r>
              <a:r>
                <a:rPr lang="en-US" sz="2800" dirty="0"/>
                <a:t> </a:t>
              </a:r>
              <a:r>
                <a:rPr lang="en-US" sz="2800" dirty="0" err="1"/>
                <a:t>thử</a:t>
              </a:r>
              <a:r>
                <a:rPr lang="en-US" sz="2800" dirty="0"/>
                <a:t> </a:t>
              </a:r>
              <a:r>
                <a:rPr lang="en-US" sz="2800" dirty="0" err="1"/>
                <a:t>chức</a:t>
              </a:r>
              <a:r>
                <a:rPr lang="en-US" sz="2800" dirty="0"/>
                <a:t> </a:t>
              </a:r>
              <a:r>
                <a:rPr lang="en-US" sz="2800" dirty="0" err="1"/>
                <a:t>năng</a:t>
              </a:r>
              <a:r>
                <a:rPr lang="en-US" sz="2800" dirty="0"/>
                <a:t> </a:t>
              </a:r>
              <a:r>
                <a:rPr lang="en-US" sz="2800" dirty="0" err="1"/>
                <a:t>Đăng</a:t>
              </a:r>
              <a:r>
                <a:rPr lang="en-US" sz="2800" dirty="0"/>
                <a:t> </a:t>
              </a:r>
              <a:r>
                <a:rPr lang="en-US" sz="2800" dirty="0" err="1" smtClean="0"/>
                <a:t>nhập</a:t>
              </a:r>
              <a:endParaRPr lang="vi-VN" sz="2800" dirty="0"/>
            </a:p>
          </p:txBody>
        </p:sp>
      </p:grpSp>
      <p:sp>
        <p:nvSpPr>
          <p:cNvPr id="30" name="Oval 1">
            <a:extLst>
              <a:ext uri="{FF2B5EF4-FFF2-40B4-BE49-F238E27FC236}">
                <a16:creationId xmlns:a16="http://schemas.microsoft.com/office/drawing/2014/main" id="{722876D6-94B5-48BA-9304-B8D118232917}"/>
              </a:ext>
            </a:extLst>
          </p:cNvPr>
          <p:cNvSpPr/>
          <p:nvPr/>
        </p:nvSpPr>
        <p:spPr>
          <a:xfrm rot="8639869">
            <a:off x="6562536" y="6848694"/>
            <a:ext cx="11641973" cy="11426340"/>
          </a:xfrm>
          <a:custGeom>
            <a:avLst/>
            <a:gdLst>
              <a:gd name="connsiteX0" fmla="*/ 0 w 11488667"/>
              <a:gd name="connsiteY0" fmla="*/ 5640699 h 11281398"/>
              <a:gd name="connsiteX1" fmla="*/ 5744334 w 11488667"/>
              <a:gd name="connsiteY1" fmla="*/ 0 h 11281398"/>
              <a:gd name="connsiteX2" fmla="*/ 11488668 w 11488667"/>
              <a:gd name="connsiteY2" fmla="*/ 5640699 h 11281398"/>
              <a:gd name="connsiteX3" fmla="*/ 5744334 w 11488667"/>
              <a:gd name="connsiteY3" fmla="*/ 11281398 h 11281398"/>
              <a:gd name="connsiteX4" fmla="*/ 0 w 11488667"/>
              <a:gd name="connsiteY4" fmla="*/ 5640699 h 11281398"/>
              <a:gd name="connsiteX0" fmla="*/ 211491 w 11700159"/>
              <a:gd name="connsiteY0" fmla="*/ 5640699 h 11281398"/>
              <a:gd name="connsiteX1" fmla="*/ 5955825 w 11700159"/>
              <a:gd name="connsiteY1" fmla="*/ 0 h 11281398"/>
              <a:gd name="connsiteX2" fmla="*/ 11700159 w 11700159"/>
              <a:gd name="connsiteY2" fmla="*/ 5640699 h 11281398"/>
              <a:gd name="connsiteX3" fmla="*/ 5955825 w 11700159"/>
              <a:gd name="connsiteY3" fmla="*/ 11281398 h 11281398"/>
              <a:gd name="connsiteX4" fmla="*/ 211491 w 11700159"/>
              <a:gd name="connsiteY4" fmla="*/ 5640699 h 11281398"/>
              <a:gd name="connsiteX0" fmla="*/ 251009 w 11739677"/>
              <a:gd name="connsiteY0" fmla="*/ 5640699 h 11281398"/>
              <a:gd name="connsiteX1" fmla="*/ 5995343 w 11739677"/>
              <a:gd name="connsiteY1" fmla="*/ 0 h 11281398"/>
              <a:gd name="connsiteX2" fmla="*/ 11739677 w 11739677"/>
              <a:gd name="connsiteY2" fmla="*/ 5640699 h 11281398"/>
              <a:gd name="connsiteX3" fmla="*/ 5995343 w 11739677"/>
              <a:gd name="connsiteY3" fmla="*/ 11281398 h 11281398"/>
              <a:gd name="connsiteX4" fmla="*/ 251009 w 11739677"/>
              <a:gd name="connsiteY4" fmla="*/ 5640699 h 11281398"/>
              <a:gd name="connsiteX0" fmla="*/ 153305 w 11641973"/>
              <a:gd name="connsiteY0" fmla="*/ 5640699 h 11281398"/>
              <a:gd name="connsiteX1" fmla="*/ 5897639 w 11641973"/>
              <a:gd name="connsiteY1" fmla="*/ 0 h 11281398"/>
              <a:gd name="connsiteX2" fmla="*/ 11641973 w 11641973"/>
              <a:gd name="connsiteY2" fmla="*/ 5640699 h 11281398"/>
              <a:gd name="connsiteX3" fmla="*/ 5897639 w 11641973"/>
              <a:gd name="connsiteY3" fmla="*/ 11281398 h 11281398"/>
              <a:gd name="connsiteX4" fmla="*/ 153305 w 11641973"/>
              <a:gd name="connsiteY4" fmla="*/ 5640699 h 11281398"/>
              <a:gd name="connsiteX0" fmla="*/ 153305 w 11641973"/>
              <a:gd name="connsiteY0" fmla="*/ 5640699 h 11426340"/>
              <a:gd name="connsiteX1" fmla="*/ 5897639 w 11641973"/>
              <a:gd name="connsiteY1" fmla="*/ 0 h 11426340"/>
              <a:gd name="connsiteX2" fmla="*/ 11641973 w 11641973"/>
              <a:gd name="connsiteY2" fmla="*/ 5640699 h 11426340"/>
              <a:gd name="connsiteX3" fmla="*/ 5897639 w 11641973"/>
              <a:gd name="connsiteY3" fmla="*/ 11281398 h 11426340"/>
              <a:gd name="connsiteX4" fmla="*/ 153305 w 11641973"/>
              <a:gd name="connsiteY4" fmla="*/ 5640699 h 11426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41973" h="11426340">
                <a:moveTo>
                  <a:pt x="153305" y="5640699"/>
                </a:moveTo>
                <a:cubicBezTo>
                  <a:pt x="-780145" y="1630077"/>
                  <a:pt x="2725131" y="0"/>
                  <a:pt x="5897639" y="0"/>
                </a:cubicBezTo>
                <a:cubicBezTo>
                  <a:pt x="9070147" y="0"/>
                  <a:pt x="11641973" y="2525427"/>
                  <a:pt x="11641973" y="5640699"/>
                </a:cubicBezTo>
                <a:cubicBezTo>
                  <a:pt x="11641973" y="8755971"/>
                  <a:pt x="9451147" y="12176748"/>
                  <a:pt x="5897639" y="11281398"/>
                </a:cubicBezTo>
                <a:cubicBezTo>
                  <a:pt x="2344131" y="10386048"/>
                  <a:pt x="1086755" y="9651321"/>
                  <a:pt x="153305" y="5640699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Oval 24">
            <a:extLst>
              <a:ext uri="{FF2B5EF4-FFF2-40B4-BE49-F238E27FC236}">
                <a16:creationId xmlns:a16="http://schemas.microsoft.com/office/drawing/2014/main" id="{353B1901-716C-413B-9984-A6B26723FC33}"/>
              </a:ext>
            </a:extLst>
          </p:cNvPr>
          <p:cNvSpPr/>
          <p:nvPr/>
        </p:nvSpPr>
        <p:spPr>
          <a:xfrm rot="15266044">
            <a:off x="-5115492" y="8006350"/>
            <a:ext cx="11619220" cy="11281488"/>
          </a:xfrm>
          <a:custGeom>
            <a:avLst/>
            <a:gdLst>
              <a:gd name="connsiteX0" fmla="*/ 0 w 11488667"/>
              <a:gd name="connsiteY0" fmla="*/ 5640699 h 11281398"/>
              <a:gd name="connsiteX1" fmla="*/ 5744334 w 11488667"/>
              <a:gd name="connsiteY1" fmla="*/ 0 h 11281398"/>
              <a:gd name="connsiteX2" fmla="*/ 11488668 w 11488667"/>
              <a:gd name="connsiteY2" fmla="*/ 5640699 h 11281398"/>
              <a:gd name="connsiteX3" fmla="*/ 5744334 w 11488667"/>
              <a:gd name="connsiteY3" fmla="*/ 11281398 h 11281398"/>
              <a:gd name="connsiteX4" fmla="*/ 0 w 11488667"/>
              <a:gd name="connsiteY4" fmla="*/ 5640699 h 11281398"/>
              <a:gd name="connsiteX0" fmla="*/ 0 w 11488668"/>
              <a:gd name="connsiteY0" fmla="*/ 5693058 h 11333757"/>
              <a:gd name="connsiteX1" fmla="*/ 5744334 w 11488668"/>
              <a:gd name="connsiteY1" fmla="*/ 52359 h 11333757"/>
              <a:gd name="connsiteX2" fmla="*/ 11488668 w 11488668"/>
              <a:gd name="connsiteY2" fmla="*/ 5693058 h 11333757"/>
              <a:gd name="connsiteX3" fmla="*/ 5744334 w 11488668"/>
              <a:gd name="connsiteY3" fmla="*/ 11333757 h 11333757"/>
              <a:gd name="connsiteX4" fmla="*/ 0 w 11488668"/>
              <a:gd name="connsiteY4" fmla="*/ 5693058 h 11333757"/>
              <a:gd name="connsiteX0" fmla="*/ 0 w 11488668"/>
              <a:gd name="connsiteY0" fmla="*/ 5766275 h 11406974"/>
              <a:gd name="connsiteX1" fmla="*/ 5744334 w 11488668"/>
              <a:gd name="connsiteY1" fmla="*/ 125576 h 11406974"/>
              <a:gd name="connsiteX2" fmla="*/ 11488668 w 11488668"/>
              <a:gd name="connsiteY2" fmla="*/ 5766275 h 11406974"/>
              <a:gd name="connsiteX3" fmla="*/ 5744334 w 11488668"/>
              <a:gd name="connsiteY3" fmla="*/ 11406974 h 11406974"/>
              <a:gd name="connsiteX4" fmla="*/ 0 w 11488668"/>
              <a:gd name="connsiteY4" fmla="*/ 5766275 h 11406974"/>
              <a:gd name="connsiteX0" fmla="*/ 0 w 11488668"/>
              <a:gd name="connsiteY0" fmla="*/ 5766275 h 11406974"/>
              <a:gd name="connsiteX1" fmla="*/ 5744334 w 11488668"/>
              <a:gd name="connsiteY1" fmla="*/ 125576 h 11406974"/>
              <a:gd name="connsiteX2" fmla="*/ 11488668 w 11488668"/>
              <a:gd name="connsiteY2" fmla="*/ 5766275 h 11406974"/>
              <a:gd name="connsiteX3" fmla="*/ 5744334 w 11488668"/>
              <a:gd name="connsiteY3" fmla="*/ 11406974 h 11406974"/>
              <a:gd name="connsiteX4" fmla="*/ 0 w 11488668"/>
              <a:gd name="connsiteY4" fmla="*/ 5766275 h 11406974"/>
              <a:gd name="connsiteX0" fmla="*/ 0 w 11488668"/>
              <a:gd name="connsiteY0" fmla="*/ 5766275 h 11406974"/>
              <a:gd name="connsiteX1" fmla="*/ 5744334 w 11488668"/>
              <a:gd name="connsiteY1" fmla="*/ 125576 h 11406974"/>
              <a:gd name="connsiteX2" fmla="*/ 11488668 w 11488668"/>
              <a:gd name="connsiteY2" fmla="*/ 5766275 h 11406974"/>
              <a:gd name="connsiteX3" fmla="*/ 5744334 w 11488668"/>
              <a:gd name="connsiteY3" fmla="*/ 11406974 h 11406974"/>
              <a:gd name="connsiteX4" fmla="*/ 0 w 11488668"/>
              <a:gd name="connsiteY4" fmla="*/ 5766275 h 11406974"/>
              <a:gd name="connsiteX0" fmla="*/ 0 w 11614792"/>
              <a:gd name="connsiteY0" fmla="*/ 5640732 h 11281465"/>
              <a:gd name="connsiteX1" fmla="*/ 5744334 w 11614792"/>
              <a:gd name="connsiteY1" fmla="*/ 33 h 11281465"/>
              <a:gd name="connsiteX2" fmla="*/ 11614792 w 11614792"/>
              <a:gd name="connsiteY2" fmla="*/ 5703794 h 11281465"/>
              <a:gd name="connsiteX3" fmla="*/ 5744334 w 11614792"/>
              <a:gd name="connsiteY3" fmla="*/ 11281431 h 11281465"/>
              <a:gd name="connsiteX4" fmla="*/ 0 w 11614792"/>
              <a:gd name="connsiteY4" fmla="*/ 5640732 h 11281465"/>
              <a:gd name="connsiteX0" fmla="*/ 0 w 11614792"/>
              <a:gd name="connsiteY0" fmla="*/ 5640732 h 11281468"/>
              <a:gd name="connsiteX1" fmla="*/ 5744334 w 11614792"/>
              <a:gd name="connsiteY1" fmla="*/ 33 h 11281468"/>
              <a:gd name="connsiteX2" fmla="*/ 11614792 w 11614792"/>
              <a:gd name="connsiteY2" fmla="*/ 5703794 h 11281468"/>
              <a:gd name="connsiteX3" fmla="*/ 5744334 w 11614792"/>
              <a:gd name="connsiteY3" fmla="*/ 11281431 h 11281468"/>
              <a:gd name="connsiteX4" fmla="*/ 0 w 11614792"/>
              <a:gd name="connsiteY4" fmla="*/ 5640732 h 11281468"/>
              <a:gd name="connsiteX0" fmla="*/ 0 w 11614792"/>
              <a:gd name="connsiteY0" fmla="*/ 5640732 h 11281471"/>
              <a:gd name="connsiteX1" fmla="*/ 5744334 w 11614792"/>
              <a:gd name="connsiteY1" fmla="*/ 33 h 11281471"/>
              <a:gd name="connsiteX2" fmla="*/ 11614792 w 11614792"/>
              <a:gd name="connsiteY2" fmla="*/ 5703794 h 11281471"/>
              <a:gd name="connsiteX3" fmla="*/ 5744334 w 11614792"/>
              <a:gd name="connsiteY3" fmla="*/ 11281431 h 11281471"/>
              <a:gd name="connsiteX4" fmla="*/ 0 w 11614792"/>
              <a:gd name="connsiteY4" fmla="*/ 5640732 h 11281471"/>
              <a:gd name="connsiteX0" fmla="*/ 0 w 11619220"/>
              <a:gd name="connsiteY0" fmla="*/ 5640732 h 11281475"/>
              <a:gd name="connsiteX1" fmla="*/ 5744334 w 11619220"/>
              <a:gd name="connsiteY1" fmla="*/ 33 h 11281475"/>
              <a:gd name="connsiteX2" fmla="*/ 11614792 w 11619220"/>
              <a:gd name="connsiteY2" fmla="*/ 5703794 h 11281475"/>
              <a:gd name="connsiteX3" fmla="*/ 5744334 w 11619220"/>
              <a:gd name="connsiteY3" fmla="*/ 11281431 h 11281475"/>
              <a:gd name="connsiteX4" fmla="*/ 0 w 11619220"/>
              <a:gd name="connsiteY4" fmla="*/ 5640732 h 11281475"/>
              <a:gd name="connsiteX0" fmla="*/ 0 w 11619220"/>
              <a:gd name="connsiteY0" fmla="*/ 5640732 h 11281482"/>
              <a:gd name="connsiteX1" fmla="*/ 5744334 w 11619220"/>
              <a:gd name="connsiteY1" fmla="*/ 33 h 11281482"/>
              <a:gd name="connsiteX2" fmla="*/ 11614792 w 11619220"/>
              <a:gd name="connsiteY2" fmla="*/ 5703794 h 11281482"/>
              <a:gd name="connsiteX3" fmla="*/ 5744334 w 11619220"/>
              <a:gd name="connsiteY3" fmla="*/ 11281431 h 11281482"/>
              <a:gd name="connsiteX4" fmla="*/ 0 w 11619220"/>
              <a:gd name="connsiteY4" fmla="*/ 5640732 h 11281482"/>
              <a:gd name="connsiteX0" fmla="*/ 0 w 11619220"/>
              <a:gd name="connsiteY0" fmla="*/ 5640732 h 11281488"/>
              <a:gd name="connsiteX1" fmla="*/ 5744334 w 11619220"/>
              <a:gd name="connsiteY1" fmla="*/ 33 h 11281488"/>
              <a:gd name="connsiteX2" fmla="*/ 11614792 w 11619220"/>
              <a:gd name="connsiteY2" fmla="*/ 5703794 h 11281488"/>
              <a:gd name="connsiteX3" fmla="*/ 5744334 w 11619220"/>
              <a:gd name="connsiteY3" fmla="*/ 11281431 h 11281488"/>
              <a:gd name="connsiteX4" fmla="*/ 0 w 11619220"/>
              <a:gd name="connsiteY4" fmla="*/ 5640732 h 11281488"/>
              <a:gd name="connsiteX0" fmla="*/ 0 w 11619220"/>
              <a:gd name="connsiteY0" fmla="*/ 5640732 h 11281488"/>
              <a:gd name="connsiteX1" fmla="*/ 5744334 w 11619220"/>
              <a:gd name="connsiteY1" fmla="*/ 33 h 11281488"/>
              <a:gd name="connsiteX2" fmla="*/ 11614792 w 11619220"/>
              <a:gd name="connsiteY2" fmla="*/ 5703794 h 11281488"/>
              <a:gd name="connsiteX3" fmla="*/ 5744334 w 11619220"/>
              <a:gd name="connsiteY3" fmla="*/ 11281431 h 11281488"/>
              <a:gd name="connsiteX4" fmla="*/ 0 w 11619220"/>
              <a:gd name="connsiteY4" fmla="*/ 5640732 h 1128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19220" h="11281488">
                <a:moveTo>
                  <a:pt x="0" y="5640732"/>
                </a:moveTo>
                <a:cubicBezTo>
                  <a:pt x="0" y="2525460"/>
                  <a:pt x="3808535" y="-10477"/>
                  <a:pt x="5744334" y="33"/>
                </a:cubicBezTo>
                <a:cubicBezTo>
                  <a:pt x="7680133" y="10543"/>
                  <a:pt x="11204888" y="2336273"/>
                  <a:pt x="11614792" y="5703794"/>
                </a:cubicBezTo>
                <a:cubicBezTo>
                  <a:pt x="11772448" y="9875354"/>
                  <a:pt x="7680133" y="11291941"/>
                  <a:pt x="5744334" y="11281431"/>
                </a:cubicBezTo>
                <a:cubicBezTo>
                  <a:pt x="3808535" y="11270921"/>
                  <a:pt x="0" y="8756004"/>
                  <a:pt x="0" y="5640732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0" name="Picture 39" descr="Shape&#10;&#10;Description automatically generated">
            <a:extLst>
              <a:ext uri="{FF2B5EF4-FFF2-40B4-BE49-F238E27FC236}">
                <a16:creationId xmlns:a16="http://schemas.microsoft.com/office/drawing/2014/main" id="{C920E5AD-C23F-4BF8-87B4-6A2A2E8B7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874" y1="55891" x2="45742" y2="63218"/>
                        <a14:foregroundMark x1="46016" y1="63218" x2="55357" y2="65948"/>
                        <a14:foregroundMark x1="54396" y1="57471" x2="65797" y2="61351"/>
                        <a14:foregroundMark x1="67582" y1="52443" x2="71841" y2="524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27007">
            <a:off x="2161274" y="24568696"/>
            <a:ext cx="2305977" cy="2204616"/>
          </a:xfrm>
          <a:prstGeom prst="rect">
            <a:avLst/>
          </a:prstGeom>
        </p:spPr>
      </p:pic>
      <p:pic>
        <p:nvPicPr>
          <p:cNvPr id="41" name="Picture 40" descr="A picture containing icon&#10;&#10;Description automatically generated">
            <a:extLst>
              <a:ext uri="{FF2B5EF4-FFF2-40B4-BE49-F238E27FC236}">
                <a16:creationId xmlns:a16="http://schemas.microsoft.com/office/drawing/2014/main" id="{EE1FB946-50CA-4F8A-9323-33A85543C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805" b="90732" l="9350" r="89431">
                        <a14:foregroundMark x1="50813" y1="7805" x2="56911" y2="7805"/>
                        <a14:foregroundMark x1="73171" y1="90732" x2="73171" y2="90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92449">
            <a:off x="19859" y="21402292"/>
            <a:ext cx="1864164" cy="1553470"/>
          </a:xfrm>
          <a:prstGeom prst="rect">
            <a:avLst/>
          </a:prstGeom>
        </p:spPr>
      </p:pic>
      <p:pic>
        <p:nvPicPr>
          <p:cNvPr id="43" name="Picture 42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CE0020F6-F841-4C04-AAE0-9FA0BE6B1E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011" b="98361" l="9455" r="89455">
                        <a14:foregroundMark x1="42545" y1="91803" x2="48727" y2="91803"/>
                        <a14:foregroundMark x1="44727" y1="7650" x2="51636" y2="6557"/>
                        <a14:foregroundMark x1="50182" y1="97268" x2="53091" y2="98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77" y="23297624"/>
            <a:ext cx="2181118" cy="145143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AB6F30A-489A-4016-AE52-B58242DA179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2174" l="10000" r="90000">
                        <a14:foregroundMark x1="32065" y1="92174" x2="32065" y2="921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97" y="25823911"/>
            <a:ext cx="1804821" cy="1804821"/>
          </a:xfrm>
          <a:prstGeom prst="rect">
            <a:avLst/>
          </a:prstGeom>
        </p:spPr>
      </p:pic>
      <p:pic>
        <p:nvPicPr>
          <p:cNvPr id="10242" name="Picture 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554" y="466022"/>
            <a:ext cx="9531346" cy="5893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D7A5048F-0BF2-40F6-B272-EC0D7B920F31}"/>
              </a:ext>
            </a:extLst>
          </p:cNvPr>
          <p:cNvGrpSpPr/>
          <p:nvPr/>
        </p:nvGrpSpPr>
        <p:grpSpPr>
          <a:xfrm>
            <a:off x="207960" y="1443910"/>
            <a:ext cx="1573804" cy="3578050"/>
            <a:chOff x="404912" y="1437080"/>
            <a:chExt cx="4560695" cy="1699062"/>
          </a:xfrm>
        </p:grpSpPr>
        <p:sp>
          <p:nvSpPr>
            <p:cNvPr id="26" name="Rectangle: Rounded Corners 26">
              <a:extLst>
                <a:ext uri="{FF2B5EF4-FFF2-40B4-BE49-F238E27FC236}">
                  <a16:creationId xmlns:a16="http://schemas.microsoft.com/office/drawing/2014/main" id="{ADF46205-BD69-4753-B198-250D39FE485E}"/>
                </a:ext>
              </a:extLst>
            </p:cNvPr>
            <p:cNvSpPr/>
            <p:nvPr/>
          </p:nvSpPr>
          <p:spPr>
            <a:xfrm>
              <a:off x="498205" y="1585530"/>
              <a:ext cx="4374108" cy="1550612"/>
            </a:xfrm>
            <a:prstGeom prst="roundRect">
              <a:avLst>
                <a:gd name="adj" fmla="val 12266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9" name="Rectangle: Rounded Corners 27">
              <a:extLst>
                <a:ext uri="{FF2B5EF4-FFF2-40B4-BE49-F238E27FC236}">
                  <a16:creationId xmlns:a16="http://schemas.microsoft.com/office/drawing/2014/main" id="{D5C355AA-EAE6-467E-8D87-3078817C8BE7}"/>
                </a:ext>
              </a:extLst>
            </p:cNvPr>
            <p:cNvSpPr/>
            <p:nvPr/>
          </p:nvSpPr>
          <p:spPr>
            <a:xfrm>
              <a:off x="404912" y="1437080"/>
              <a:ext cx="4560695" cy="1593097"/>
            </a:xfrm>
            <a:prstGeom prst="roundRect">
              <a:avLst>
                <a:gd name="adj" fmla="val 12266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 smtClean="0"/>
                <a:t>Dữ</a:t>
              </a:r>
              <a:r>
                <a:rPr lang="en-US" sz="2800" dirty="0" smtClean="0"/>
                <a:t> </a:t>
              </a:r>
              <a:r>
                <a:rPr lang="en-US" sz="2800" dirty="0" err="1" smtClean="0"/>
                <a:t>liệu</a:t>
              </a:r>
              <a:r>
                <a:rPr lang="en-US" sz="2800" dirty="0" smtClean="0"/>
                <a:t> </a:t>
              </a:r>
              <a:r>
                <a:rPr lang="en-US" sz="2800" dirty="0" err="1" smtClean="0"/>
                <a:t>chức</a:t>
              </a:r>
              <a:r>
                <a:rPr lang="en-US" sz="2800" dirty="0" smtClean="0"/>
                <a:t> </a:t>
              </a:r>
              <a:r>
                <a:rPr lang="en-US" sz="2800" dirty="0" err="1"/>
                <a:t>năng</a:t>
              </a:r>
              <a:r>
                <a:rPr lang="en-US" sz="2800" dirty="0"/>
                <a:t> </a:t>
              </a:r>
              <a:r>
                <a:rPr lang="en-US" sz="2800" dirty="0" err="1"/>
                <a:t>Đăng</a:t>
              </a:r>
              <a:r>
                <a:rPr lang="en-US" sz="2800" dirty="0"/>
                <a:t> </a:t>
              </a:r>
              <a:r>
                <a:rPr lang="en-US" sz="2800" dirty="0" err="1" smtClean="0"/>
                <a:t>nhập</a:t>
              </a:r>
              <a:endParaRPr lang="vi-VN" sz="2800" dirty="0"/>
            </a:p>
          </p:txBody>
        </p:sp>
      </p:grpSp>
      <p:pic>
        <p:nvPicPr>
          <p:cNvPr id="10243" name="Picture 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095" y="849179"/>
            <a:ext cx="9641271" cy="5073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0019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00973C2B-EA5B-4513-91A2-5DB3C4CE6EF8}"/>
              </a:ext>
            </a:extLst>
          </p:cNvPr>
          <p:cNvSpPr/>
          <p:nvPr/>
        </p:nvSpPr>
        <p:spPr>
          <a:xfrm>
            <a:off x="5016916" y="9384103"/>
            <a:ext cx="3484606" cy="311390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7215FD-704E-45EE-99A2-DA0A58EA3052}"/>
              </a:ext>
            </a:extLst>
          </p:cNvPr>
          <p:cNvSpPr/>
          <p:nvPr/>
        </p:nvSpPr>
        <p:spPr>
          <a:xfrm>
            <a:off x="5254133" y="-4317722"/>
            <a:ext cx="15283551" cy="1549344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7A5048F-0BF2-40F6-B272-EC0D7B920F31}"/>
              </a:ext>
            </a:extLst>
          </p:cNvPr>
          <p:cNvGrpSpPr/>
          <p:nvPr/>
        </p:nvGrpSpPr>
        <p:grpSpPr>
          <a:xfrm>
            <a:off x="196792" y="1404894"/>
            <a:ext cx="1573804" cy="3578050"/>
            <a:chOff x="404912" y="1437080"/>
            <a:chExt cx="4560695" cy="1699062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DF46205-BD69-4753-B198-250D39FE485E}"/>
                </a:ext>
              </a:extLst>
            </p:cNvPr>
            <p:cNvSpPr/>
            <p:nvPr/>
          </p:nvSpPr>
          <p:spPr>
            <a:xfrm>
              <a:off x="498205" y="1585530"/>
              <a:ext cx="4374108" cy="1550612"/>
            </a:xfrm>
            <a:prstGeom prst="roundRect">
              <a:avLst>
                <a:gd name="adj" fmla="val 12266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5C355AA-EAE6-467E-8D87-3078817C8BE7}"/>
                </a:ext>
              </a:extLst>
            </p:cNvPr>
            <p:cNvSpPr/>
            <p:nvPr/>
          </p:nvSpPr>
          <p:spPr>
            <a:xfrm>
              <a:off x="404912" y="1437080"/>
              <a:ext cx="4560695" cy="1593097"/>
            </a:xfrm>
            <a:prstGeom prst="roundRect">
              <a:avLst>
                <a:gd name="adj" fmla="val 12266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Kịch</a:t>
              </a:r>
              <a:r>
                <a:rPr lang="en-US" sz="2800" dirty="0"/>
                <a:t> </a:t>
              </a:r>
              <a:r>
                <a:rPr lang="en-US" sz="2800" dirty="0" err="1"/>
                <a:t>bản</a:t>
              </a:r>
              <a:r>
                <a:rPr lang="en-US" sz="2800" dirty="0"/>
                <a:t> </a:t>
              </a:r>
              <a:r>
                <a:rPr lang="en-US" sz="2800" dirty="0" err="1"/>
                <a:t>kiểm</a:t>
              </a:r>
              <a:r>
                <a:rPr lang="en-US" sz="2800" dirty="0"/>
                <a:t> </a:t>
              </a:r>
              <a:r>
                <a:rPr lang="en-US" sz="2800" dirty="0" err="1"/>
                <a:t>thử</a:t>
              </a:r>
              <a:r>
                <a:rPr lang="en-US" sz="2800" dirty="0"/>
                <a:t> </a:t>
              </a:r>
              <a:r>
                <a:rPr lang="en-US" sz="2800" dirty="0" err="1"/>
                <a:t>chức</a:t>
              </a:r>
              <a:r>
                <a:rPr lang="en-US" sz="2800" dirty="0"/>
                <a:t> </a:t>
              </a:r>
              <a:r>
                <a:rPr lang="en-US" sz="2800" dirty="0" err="1"/>
                <a:t>năng</a:t>
              </a:r>
              <a:r>
                <a:rPr lang="en-US" sz="2800" dirty="0"/>
                <a:t> </a:t>
              </a:r>
              <a:r>
                <a:rPr lang="en-US" sz="2800" dirty="0" err="1"/>
                <a:t>tìm</a:t>
              </a:r>
              <a:r>
                <a:rPr lang="en-US" sz="2800" dirty="0"/>
                <a:t> </a:t>
              </a:r>
              <a:r>
                <a:rPr lang="en-US" sz="2800" dirty="0" err="1"/>
                <a:t>kiếm</a:t>
              </a:r>
              <a:endParaRPr lang="vi-VN" sz="2800" dirty="0"/>
            </a:p>
          </p:txBody>
        </p:sp>
      </p:grpSp>
      <p:sp>
        <p:nvSpPr>
          <p:cNvPr id="30" name="Oval 1">
            <a:extLst>
              <a:ext uri="{FF2B5EF4-FFF2-40B4-BE49-F238E27FC236}">
                <a16:creationId xmlns:a16="http://schemas.microsoft.com/office/drawing/2014/main" id="{722876D6-94B5-48BA-9304-B8D118232917}"/>
              </a:ext>
            </a:extLst>
          </p:cNvPr>
          <p:cNvSpPr/>
          <p:nvPr/>
        </p:nvSpPr>
        <p:spPr>
          <a:xfrm rot="8639869">
            <a:off x="6562536" y="6848694"/>
            <a:ext cx="11641973" cy="11426340"/>
          </a:xfrm>
          <a:custGeom>
            <a:avLst/>
            <a:gdLst>
              <a:gd name="connsiteX0" fmla="*/ 0 w 11488667"/>
              <a:gd name="connsiteY0" fmla="*/ 5640699 h 11281398"/>
              <a:gd name="connsiteX1" fmla="*/ 5744334 w 11488667"/>
              <a:gd name="connsiteY1" fmla="*/ 0 h 11281398"/>
              <a:gd name="connsiteX2" fmla="*/ 11488668 w 11488667"/>
              <a:gd name="connsiteY2" fmla="*/ 5640699 h 11281398"/>
              <a:gd name="connsiteX3" fmla="*/ 5744334 w 11488667"/>
              <a:gd name="connsiteY3" fmla="*/ 11281398 h 11281398"/>
              <a:gd name="connsiteX4" fmla="*/ 0 w 11488667"/>
              <a:gd name="connsiteY4" fmla="*/ 5640699 h 11281398"/>
              <a:gd name="connsiteX0" fmla="*/ 211491 w 11700159"/>
              <a:gd name="connsiteY0" fmla="*/ 5640699 h 11281398"/>
              <a:gd name="connsiteX1" fmla="*/ 5955825 w 11700159"/>
              <a:gd name="connsiteY1" fmla="*/ 0 h 11281398"/>
              <a:gd name="connsiteX2" fmla="*/ 11700159 w 11700159"/>
              <a:gd name="connsiteY2" fmla="*/ 5640699 h 11281398"/>
              <a:gd name="connsiteX3" fmla="*/ 5955825 w 11700159"/>
              <a:gd name="connsiteY3" fmla="*/ 11281398 h 11281398"/>
              <a:gd name="connsiteX4" fmla="*/ 211491 w 11700159"/>
              <a:gd name="connsiteY4" fmla="*/ 5640699 h 11281398"/>
              <a:gd name="connsiteX0" fmla="*/ 251009 w 11739677"/>
              <a:gd name="connsiteY0" fmla="*/ 5640699 h 11281398"/>
              <a:gd name="connsiteX1" fmla="*/ 5995343 w 11739677"/>
              <a:gd name="connsiteY1" fmla="*/ 0 h 11281398"/>
              <a:gd name="connsiteX2" fmla="*/ 11739677 w 11739677"/>
              <a:gd name="connsiteY2" fmla="*/ 5640699 h 11281398"/>
              <a:gd name="connsiteX3" fmla="*/ 5995343 w 11739677"/>
              <a:gd name="connsiteY3" fmla="*/ 11281398 h 11281398"/>
              <a:gd name="connsiteX4" fmla="*/ 251009 w 11739677"/>
              <a:gd name="connsiteY4" fmla="*/ 5640699 h 11281398"/>
              <a:gd name="connsiteX0" fmla="*/ 153305 w 11641973"/>
              <a:gd name="connsiteY0" fmla="*/ 5640699 h 11281398"/>
              <a:gd name="connsiteX1" fmla="*/ 5897639 w 11641973"/>
              <a:gd name="connsiteY1" fmla="*/ 0 h 11281398"/>
              <a:gd name="connsiteX2" fmla="*/ 11641973 w 11641973"/>
              <a:gd name="connsiteY2" fmla="*/ 5640699 h 11281398"/>
              <a:gd name="connsiteX3" fmla="*/ 5897639 w 11641973"/>
              <a:gd name="connsiteY3" fmla="*/ 11281398 h 11281398"/>
              <a:gd name="connsiteX4" fmla="*/ 153305 w 11641973"/>
              <a:gd name="connsiteY4" fmla="*/ 5640699 h 11281398"/>
              <a:gd name="connsiteX0" fmla="*/ 153305 w 11641973"/>
              <a:gd name="connsiteY0" fmla="*/ 5640699 h 11426340"/>
              <a:gd name="connsiteX1" fmla="*/ 5897639 w 11641973"/>
              <a:gd name="connsiteY1" fmla="*/ 0 h 11426340"/>
              <a:gd name="connsiteX2" fmla="*/ 11641973 w 11641973"/>
              <a:gd name="connsiteY2" fmla="*/ 5640699 h 11426340"/>
              <a:gd name="connsiteX3" fmla="*/ 5897639 w 11641973"/>
              <a:gd name="connsiteY3" fmla="*/ 11281398 h 11426340"/>
              <a:gd name="connsiteX4" fmla="*/ 153305 w 11641973"/>
              <a:gd name="connsiteY4" fmla="*/ 5640699 h 11426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41973" h="11426340">
                <a:moveTo>
                  <a:pt x="153305" y="5640699"/>
                </a:moveTo>
                <a:cubicBezTo>
                  <a:pt x="-780145" y="1630077"/>
                  <a:pt x="2725131" y="0"/>
                  <a:pt x="5897639" y="0"/>
                </a:cubicBezTo>
                <a:cubicBezTo>
                  <a:pt x="9070147" y="0"/>
                  <a:pt x="11641973" y="2525427"/>
                  <a:pt x="11641973" y="5640699"/>
                </a:cubicBezTo>
                <a:cubicBezTo>
                  <a:pt x="11641973" y="8755971"/>
                  <a:pt x="9451147" y="12176748"/>
                  <a:pt x="5897639" y="11281398"/>
                </a:cubicBezTo>
                <a:cubicBezTo>
                  <a:pt x="2344131" y="10386048"/>
                  <a:pt x="1086755" y="9651321"/>
                  <a:pt x="153305" y="5640699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Oval 24">
            <a:extLst>
              <a:ext uri="{FF2B5EF4-FFF2-40B4-BE49-F238E27FC236}">
                <a16:creationId xmlns:a16="http://schemas.microsoft.com/office/drawing/2014/main" id="{353B1901-716C-413B-9984-A6B26723FC33}"/>
              </a:ext>
            </a:extLst>
          </p:cNvPr>
          <p:cNvSpPr/>
          <p:nvPr/>
        </p:nvSpPr>
        <p:spPr>
          <a:xfrm rot="15266044">
            <a:off x="-5115492" y="8006350"/>
            <a:ext cx="11619220" cy="11281488"/>
          </a:xfrm>
          <a:custGeom>
            <a:avLst/>
            <a:gdLst>
              <a:gd name="connsiteX0" fmla="*/ 0 w 11488667"/>
              <a:gd name="connsiteY0" fmla="*/ 5640699 h 11281398"/>
              <a:gd name="connsiteX1" fmla="*/ 5744334 w 11488667"/>
              <a:gd name="connsiteY1" fmla="*/ 0 h 11281398"/>
              <a:gd name="connsiteX2" fmla="*/ 11488668 w 11488667"/>
              <a:gd name="connsiteY2" fmla="*/ 5640699 h 11281398"/>
              <a:gd name="connsiteX3" fmla="*/ 5744334 w 11488667"/>
              <a:gd name="connsiteY3" fmla="*/ 11281398 h 11281398"/>
              <a:gd name="connsiteX4" fmla="*/ 0 w 11488667"/>
              <a:gd name="connsiteY4" fmla="*/ 5640699 h 11281398"/>
              <a:gd name="connsiteX0" fmla="*/ 0 w 11488668"/>
              <a:gd name="connsiteY0" fmla="*/ 5693058 h 11333757"/>
              <a:gd name="connsiteX1" fmla="*/ 5744334 w 11488668"/>
              <a:gd name="connsiteY1" fmla="*/ 52359 h 11333757"/>
              <a:gd name="connsiteX2" fmla="*/ 11488668 w 11488668"/>
              <a:gd name="connsiteY2" fmla="*/ 5693058 h 11333757"/>
              <a:gd name="connsiteX3" fmla="*/ 5744334 w 11488668"/>
              <a:gd name="connsiteY3" fmla="*/ 11333757 h 11333757"/>
              <a:gd name="connsiteX4" fmla="*/ 0 w 11488668"/>
              <a:gd name="connsiteY4" fmla="*/ 5693058 h 11333757"/>
              <a:gd name="connsiteX0" fmla="*/ 0 w 11488668"/>
              <a:gd name="connsiteY0" fmla="*/ 5766275 h 11406974"/>
              <a:gd name="connsiteX1" fmla="*/ 5744334 w 11488668"/>
              <a:gd name="connsiteY1" fmla="*/ 125576 h 11406974"/>
              <a:gd name="connsiteX2" fmla="*/ 11488668 w 11488668"/>
              <a:gd name="connsiteY2" fmla="*/ 5766275 h 11406974"/>
              <a:gd name="connsiteX3" fmla="*/ 5744334 w 11488668"/>
              <a:gd name="connsiteY3" fmla="*/ 11406974 h 11406974"/>
              <a:gd name="connsiteX4" fmla="*/ 0 w 11488668"/>
              <a:gd name="connsiteY4" fmla="*/ 5766275 h 11406974"/>
              <a:gd name="connsiteX0" fmla="*/ 0 w 11488668"/>
              <a:gd name="connsiteY0" fmla="*/ 5766275 h 11406974"/>
              <a:gd name="connsiteX1" fmla="*/ 5744334 w 11488668"/>
              <a:gd name="connsiteY1" fmla="*/ 125576 h 11406974"/>
              <a:gd name="connsiteX2" fmla="*/ 11488668 w 11488668"/>
              <a:gd name="connsiteY2" fmla="*/ 5766275 h 11406974"/>
              <a:gd name="connsiteX3" fmla="*/ 5744334 w 11488668"/>
              <a:gd name="connsiteY3" fmla="*/ 11406974 h 11406974"/>
              <a:gd name="connsiteX4" fmla="*/ 0 w 11488668"/>
              <a:gd name="connsiteY4" fmla="*/ 5766275 h 11406974"/>
              <a:gd name="connsiteX0" fmla="*/ 0 w 11488668"/>
              <a:gd name="connsiteY0" fmla="*/ 5766275 h 11406974"/>
              <a:gd name="connsiteX1" fmla="*/ 5744334 w 11488668"/>
              <a:gd name="connsiteY1" fmla="*/ 125576 h 11406974"/>
              <a:gd name="connsiteX2" fmla="*/ 11488668 w 11488668"/>
              <a:gd name="connsiteY2" fmla="*/ 5766275 h 11406974"/>
              <a:gd name="connsiteX3" fmla="*/ 5744334 w 11488668"/>
              <a:gd name="connsiteY3" fmla="*/ 11406974 h 11406974"/>
              <a:gd name="connsiteX4" fmla="*/ 0 w 11488668"/>
              <a:gd name="connsiteY4" fmla="*/ 5766275 h 11406974"/>
              <a:gd name="connsiteX0" fmla="*/ 0 w 11614792"/>
              <a:gd name="connsiteY0" fmla="*/ 5640732 h 11281465"/>
              <a:gd name="connsiteX1" fmla="*/ 5744334 w 11614792"/>
              <a:gd name="connsiteY1" fmla="*/ 33 h 11281465"/>
              <a:gd name="connsiteX2" fmla="*/ 11614792 w 11614792"/>
              <a:gd name="connsiteY2" fmla="*/ 5703794 h 11281465"/>
              <a:gd name="connsiteX3" fmla="*/ 5744334 w 11614792"/>
              <a:gd name="connsiteY3" fmla="*/ 11281431 h 11281465"/>
              <a:gd name="connsiteX4" fmla="*/ 0 w 11614792"/>
              <a:gd name="connsiteY4" fmla="*/ 5640732 h 11281465"/>
              <a:gd name="connsiteX0" fmla="*/ 0 w 11614792"/>
              <a:gd name="connsiteY0" fmla="*/ 5640732 h 11281468"/>
              <a:gd name="connsiteX1" fmla="*/ 5744334 w 11614792"/>
              <a:gd name="connsiteY1" fmla="*/ 33 h 11281468"/>
              <a:gd name="connsiteX2" fmla="*/ 11614792 w 11614792"/>
              <a:gd name="connsiteY2" fmla="*/ 5703794 h 11281468"/>
              <a:gd name="connsiteX3" fmla="*/ 5744334 w 11614792"/>
              <a:gd name="connsiteY3" fmla="*/ 11281431 h 11281468"/>
              <a:gd name="connsiteX4" fmla="*/ 0 w 11614792"/>
              <a:gd name="connsiteY4" fmla="*/ 5640732 h 11281468"/>
              <a:gd name="connsiteX0" fmla="*/ 0 w 11614792"/>
              <a:gd name="connsiteY0" fmla="*/ 5640732 h 11281471"/>
              <a:gd name="connsiteX1" fmla="*/ 5744334 w 11614792"/>
              <a:gd name="connsiteY1" fmla="*/ 33 h 11281471"/>
              <a:gd name="connsiteX2" fmla="*/ 11614792 w 11614792"/>
              <a:gd name="connsiteY2" fmla="*/ 5703794 h 11281471"/>
              <a:gd name="connsiteX3" fmla="*/ 5744334 w 11614792"/>
              <a:gd name="connsiteY3" fmla="*/ 11281431 h 11281471"/>
              <a:gd name="connsiteX4" fmla="*/ 0 w 11614792"/>
              <a:gd name="connsiteY4" fmla="*/ 5640732 h 11281471"/>
              <a:gd name="connsiteX0" fmla="*/ 0 w 11619220"/>
              <a:gd name="connsiteY0" fmla="*/ 5640732 h 11281475"/>
              <a:gd name="connsiteX1" fmla="*/ 5744334 w 11619220"/>
              <a:gd name="connsiteY1" fmla="*/ 33 h 11281475"/>
              <a:gd name="connsiteX2" fmla="*/ 11614792 w 11619220"/>
              <a:gd name="connsiteY2" fmla="*/ 5703794 h 11281475"/>
              <a:gd name="connsiteX3" fmla="*/ 5744334 w 11619220"/>
              <a:gd name="connsiteY3" fmla="*/ 11281431 h 11281475"/>
              <a:gd name="connsiteX4" fmla="*/ 0 w 11619220"/>
              <a:gd name="connsiteY4" fmla="*/ 5640732 h 11281475"/>
              <a:gd name="connsiteX0" fmla="*/ 0 w 11619220"/>
              <a:gd name="connsiteY0" fmla="*/ 5640732 h 11281482"/>
              <a:gd name="connsiteX1" fmla="*/ 5744334 w 11619220"/>
              <a:gd name="connsiteY1" fmla="*/ 33 h 11281482"/>
              <a:gd name="connsiteX2" fmla="*/ 11614792 w 11619220"/>
              <a:gd name="connsiteY2" fmla="*/ 5703794 h 11281482"/>
              <a:gd name="connsiteX3" fmla="*/ 5744334 w 11619220"/>
              <a:gd name="connsiteY3" fmla="*/ 11281431 h 11281482"/>
              <a:gd name="connsiteX4" fmla="*/ 0 w 11619220"/>
              <a:gd name="connsiteY4" fmla="*/ 5640732 h 11281482"/>
              <a:gd name="connsiteX0" fmla="*/ 0 w 11619220"/>
              <a:gd name="connsiteY0" fmla="*/ 5640732 h 11281488"/>
              <a:gd name="connsiteX1" fmla="*/ 5744334 w 11619220"/>
              <a:gd name="connsiteY1" fmla="*/ 33 h 11281488"/>
              <a:gd name="connsiteX2" fmla="*/ 11614792 w 11619220"/>
              <a:gd name="connsiteY2" fmla="*/ 5703794 h 11281488"/>
              <a:gd name="connsiteX3" fmla="*/ 5744334 w 11619220"/>
              <a:gd name="connsiteY3" fmla="*/ 11281431 h 11281488"/>
              <a:gd name="connsiteX4" fmla="*/ 0 w 11619220"/>
              <a:gd name="connsiteY4" fmla="*/ 5640732 h 11281488"/>
              <a:gd name="connsiteX0" fmla="*/ 0 w 11619220"/>
              <a:gd name="connsiteY0" fmla="*/ 5640732 h 11281488"/>
              <a:gd name="connsiteX1" fmla="*/ 5744334 w 11619220"/>
              <a:gd name="connsiteY1" fmla="*/ 33 h 11281488"/>
              <a:gd name="connsiteX2" fmla="*/ 11614792 w 11619220"/>
              <a:gd name="connsiteY2" fmla="*/ 5703794 h 11281488"/>
              <a:gd name="connsiteX3" fmla="*/ 5744334 w 11619220"/>
              <a:gd name="connsiteY3" fmla="*/ 11281431 h 11281488"/>
              <a:gd name="connsiteX4" fmla="*/ 0 w 11619220"/>
              <a:gd name="connsiteY4" fmla="*/ 5640732 h 1128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19220" h="11281488">
                <a:moveTo>
                  <a:pt x="0" y="5640732"/>
                </a:moveTo>
                <a:cubicBezTo>
                  <a:pt x="0" y="2525460"/>
                  <a:pt x="3808535" y="-10477"/>
                  <a:pt x="5744334" y="33"/>
                </a:cubicBezTo>
                <a:cubicBezTo>
                  <a:pt x="7680133" y="10543"/>
                  <a:pt x="11204888" y="2336273"/>
                  <a:pt x="11614792" y="5703794"/>
                </a:cubicBezTo>
                <a:cubicBezTo>
                  <a:pt x="11772448" y="9875354"/>
                  <a:pt x="7680133" y="11291941"/>
                  <a:pt x="5744334" y="11281431"/>
                </a:cubicBezTo>
                <a:cubicBezTo>
                  <a:pt x="3808535" y="11270921"/>
                  <a:pt x="0" y="8756004"/>
                  <a:pt x="0" y="5640732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0" name="Picture 39" descr="Shape&#10;&#10;Description automatically generated">
            <a:extLst>
              <a:ext uri="{FF2B5EF4-FFF2-40B4-BE49-F238E27FC236}">
                <a16:creationId xmlns:a16="http://schemas.microsoft.com/office/drawing/2014/main" id="{C920E5AD-C23F-4BF8-87B4-6A2A2E8B7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874" y1="55891" x2="45742" y2="63218"/>
                        <a14:foregroundMark x1="46016" y1="63218" x2="55357" y2="65948"/>
                        <a14:foregroundMark x1="54396" y1="57471" x2="65797" y2="61351"/>
                        <a14:foregroundMark x1="67582" y1="52443" x2="71841" y2="524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27007">
            <a:off x="2161274" y="24568696"/>
            <a:ext cx="2305977" cy="2204616"/>
          </a:xfrm>
          <a:prstGeom prst="rect">
            <a:avLst/>
          </a:prstGeom>
        </p:spPr>
      </p:pic>
      <p:pic>
        <p:nvPicPr>
          <p:cNvPr id="41" name="Picture 40" descr="A picture containing icon&#10;&#10;Description automatically generated">
            <a:extLst>
              <a:ext uri="{FF2B5EF4-FFF2-40B4-BE49-F238E27FC236}">
                <a16:creationId xmlns:a16="http://schemas.microsoft.com/office/drawing/2014/main" id="{EE1FB946-50CA-4F8A-9323-33A85543C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805" b="90732" l="9350" r="89431">
                        <a14:foregroundMark x1="50813" y1="7805" x2="56911" y2="7805"/>
                        <a14:foregroundMark x1="73171" y1="90732" x2="73171" y2="90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92449">
            <a:off x="19859" y="21402292"/>
            <a:ext cx="1864164" cy="15534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D6F2D38-BE03-4CE7-A0E9-D88030CF6809}"/>
              </a:ext>
            </a:extLst>
          </p:cNvPr>
          <p:cNvSpPr txBox="1"/>
          <p:nvPr/>
        </p:nvSpPr>
        <p:spPr>
          <a:xfrm>
            <a:off x="6967430" y="15845062"/>
            <a:ext cx="51617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 chủ </a:t>
            </a:r>
          </a:p>
          <a:p>
            <a:r>
              <a:rPr lang="en-US" sz="6000" b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 nội dung 3</a:t>
            </a:r>
            <a:endParaRPr lang="vi-VN" sz="6000" b="1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2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CE0020F6-F841-4C04-AAE0-9FA0BE6B1E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011" b="98361" l="9455" r="89455">
                        <a14:foregroundMark x1="42545" y1="91803" x2="48727" y2="91803"/>
                        <a14:foregroundMark x1="44727" y1="7650" x2="51636" y2="6557"/>
                        <a14:foregroundMark x1="50182" y1="97268" x2="53091" y2="98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77" y="23297624"/>
            <a:ext cx="2181118" cy="145143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AB6F30A-489A-4016-AE52-B58242DA179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2174" l="10000" r="90000">
                        <a14:foregroundMark x1="32065" y1="92174" x2="32065" y2="921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97" y="25823911"/>
            <a:ext cx="1804821" cy="1804821"/>
          </a:xfrm>
          <a:prstGeom prst="rect">
            <a:avLst/>
          </a:prstGeom>
        </p:spPr>
      </p:pic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646" y="516824"/>
            <a:ext cx="9342845" cy="5776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7A5048F-0BF2-40F6-B272-EC0D7B920F31}"/>
              </a:ext>
            </a:extLst>
          </p:cNvPr>
          <p:cNvGrpSpPr/>
          <p:nvPr/>
        </p:nvGrpSpPr>
        <p:grpSpPr>
          <a:xfrm>
            <a:off x="207960" y="1485872"/>
            <a:ext cx="1573804" cy="3578050"/>
            <a:chOff x="404912" y="1437080"/>
            <a:chExt cx="4560695" cy="1699062"/>
          </a:xfrm>
        </p:grpSpPr>
        <p:sp>
          <p:nvSpPr>
            <p:cNvPr id="33" name="Rectangle: Rounded Corners 26">
              <a:extLst>
                <a:ext uri="{FF2B5EF4-FFF2-40B4-BE49-F238E27FC236}">
                  <a16:creationId xmlns:a16="http://schemas.microsoft.com/office/drawing/2014/main" id="{ADF46205-BD69-4753-B198-250D39FE485E}"/>
                </a:ext>
              </a:extLst>
            </p:cNvPr>
            <p:cNvSpPr/>
            <p:nvPr/>
          </p:nvSpPr>
          <p:spPr>
            <a:xfrm>
              <a:off x="498205" y="1585530"/>
              <a:ext cx="4374108" cy="1550612"/>
            </a:xfrm>
            <a:prstGeom prst="roundRect">
              <a:avLst>
                <a:gd name="adj" fmla="val 12266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Rectangle: Rounded Corners 27">
              <a:extLst>
                <a:ext uri="{FF2B5EF4-FFF2-40B4-BE49-F238E27FC236}">
                  <a16:creationId xmlns:a16="http://schemas.microsoft.com/office/drawing/2014/main" id="{D5C355AA-EAE6-467E-8D87-3078817C8BE7}"/>
                </a:ext>
              </a:extLst>
            </p:cNvPr>
            <p:cNvSpPr/>
            <p:nvPr/>
          </p:nvSpPr>
          <p:spPr>
            <a:xfrm>
              <a:off x="404912" y="1437080"/>
              <a:ext cx="4560695" cy="1593097"/>
            </a:xfrm>
            <a:prstGeom prst="roundRect">
              <a:avLst>
                <a:gd name="adj" fmla="val 12266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 smtClean="0"/>
                <a:t>Dữ</a:t>
              </a:r>
              <a:r>
                <a:rPr lang="en-US" sz="2800" dirty="0" smtClean="0"/>
                <a:t> </a:t>
              </a:r>
              <a:r>
                <a:rPr lang="en-US" sz="2800" dirty="0" err="1"/>
                <a:t>liệu</a:t>
              </a:r>
              <a:r>
                <a:rPr lang="en-US" sz="2800" dirty="0"/>
                <a:t> </a:t>
              </a:r>
              <a:r>
                <a:rPr lang="en-US" sz="2800" dirty="0" err="1"/>
                <a:t>chức</a:t>
              </a:r>
              <a:r>
                <a:rPr lang="en-US" sz="2800" dirty="0"/>
                <a:t> </a:t>
              </a:r>
              <a:r>
                <a:rPr lang="en-US" sz="2800" dirty="0" err="1"/>
                <a:t>năng</a:t>
              </a:r>
              <a:r>
                <a:rPr lang="en-US" sz="2800" dirty="0"/>
                <a:t> </a:t>
              </a:r>
              <a:r>
                <a:rPr lang="en-US" sz="2800" dirty="0" err="1"/>
                <a:t>Tìm</a:t>
              </a:r>
              <a:r>
                <a:rPr lang="en-US" sz="2800" dirty="0"/>
                <a:t> </a:t>
              </a:r>
              <a:r>
                <a:rPr lang="en-US" sz="2800" dirty="0" err="1"/>
                <a:t>kiếm</a:t>
              </a:r>
              <a:endParaRPr lang="vi-VN" sz="2800" dirty="0"/>
            </a:p>
          </p:txBody>
        </p:sp>
      </p:grpSp>
      <p:pic>
        <p:nvPicPr>
          <p:cNvPr id="16387" name="Picture 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965" y="1189638"/>
            <a:ext cx="9307230" cy="4653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6898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00973C2B-EA5B-4513-91A2-5DB3C4CE6EF8}"/>
              </a:ext>
            </a:extLst>
          </p:cNvPr>
          <p:cNvSpPr/>
          <p:nvPr/>
        </p:nvSpPr>
        <p:spPr>
          <a:xfrm>
            <a:off x="5016916" y="9384103"/>
            <a:ext cx="3484606" cy="311390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7215FD-704E-45EE-99A2-DA0A58EA3052}"/>
              </a:ext>
            </a:extLst>
          </p:cNvPr>
          <p:cNvSpPr/>
          <p:nvPr/>
        </p:nvSpPr>
        <p:spPr>
          <a:xfrm>
            <a:off x="5254133" y="-4317722"/>
            <a:ext cx="15283551" cy="1549344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7A5048F-0BF2-40F6-B272-EC0D7B920F31}"/>
              </a:ext>
            </a:extLst>
          </p:cNvPr>
          <p:cNvGrpSpPr/>
          <p:nvPr/>
        </p:nvGrpSpPr>
        <p:grpSpPr>
          <a:xfrm>
            <a:off x="196792" y="1404894"/>
            <a:ext cx="1573804" cy="3578050"/>
            <a:chOff x="404912" y="1437080"/>
            <a:chExt cx="4560695" cy="1699062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DF46205-BD69-4753-B198-250D39FE485E}"/>
                </a:ext>
              </a:extLst>
            </p:cNvPr>
            <p:cNvSpPr/>
            <p:nvPr/>
          </p:nvSpPr>
          <p:spPr>
            <a:xfrm>
              <a:off x="498205" y="1585530"/>
              <a:ext cx="4374108" cy="1550612"/>
            </a:xfrm>
            <a:prstGeom prst="roundRect">
              <a:avLst>
                <a:gd name="adj" fmla="val 12266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5C355AA-EAE6-467E-8D87-3078817C8BE7}"/>
                </a:ext>
              </a:extLst>
            </p:cNvPr>
            <p:cNvSpPr/>
            <p:nvPr/>
          </p:nvSpPr>
          <p:spPr>
            <a:xfrm>
              <a:off x="404912" y="1437080"/>
              <a:ext cx="4560695" cy="1593097"/>
            </a:xfrm>
            <a:prstGeom prst="roundRect">
              <a:avLst>
                <a:gd name="adj" fmla="val 12266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Kịch</a:t>
              </a:r>
              <a:r>
                <a:rPr lang="en-US" sz="2800" dirty="0"/>
                <a:t> </a:t>
              </a:r>
              <a:r>
                <a:rPr lang="en-US" sz="2800" dirty="0" err="1"/>
                <a:t>bản</a:t>
              </a:r>
              <a:r>
                <a:rPr lang="en-US" sz="2800" dirty="0"/>
                <a:t> </a:t>
              </a:r>
              <a:r>
                <a:rPr lang="en-US" sz="2800" dirty="0" err="1"/>
                <a:t>kiểm</a:t>
              </a:r>
              <a:r>
                <a:rPr lang="en-US" sz="2800" dirty="0"/>
                <a:t> </a:t>
              </a:r>
              <a:r>
                <a:rPr lang="en-US" sz="2800" dirty="0" err="1"/>
                <a:t>thử</a:t>
              </a:r>
              <a:r>
                <a:rPr lang="en-US" sz="2800" dirty="0"/>
                <a:t> </a:t>
              </a:r>
              <a:r>
                <a:rPr lang="en-US" sz="2800" dirty="0" err="1" smtClean="0"/>
                <a:t>chức</a:t>
              </a:r>
              <a:r>
                <a:rPr lang="en-US" sz="2800" dirty="0"/>
                <a:t> </a:t>
              </a:r>
              <a:r>
                <a:rPr lang="en-US" sz="2800" dirty="0" err="1" smtClean="0"/>
                <a:t>năng</a:t>
              </a:r>
              <a:r>
                <a:rPr lang="en-US" sz="2800" dirty="0" smtClean="0"/>
                <a:t> </a:t>
              </a:r>
              <a:r>
                <a:rPr lang="en-US" sz="2800" dirty="0" err="1" smtClean="0"/>
                <a:t>thay</a:t>
              </a:r>
              <a:r>
                <a:rPr lang="en-US" sz="2800" dirty="0" smtClean="0"/>
                <a:t> </a:t>
              </a:r>
              <a:r>
                <a:rPr lang="en-US" sz="2800" dirty="0" err="1" smtClean="0"/>
                <a:t>đổi</a:t>
              </a:r>
              <a:r>
                <a:rPr lang="en-US" sz="2800" dirty="0" smtClean="0"/>
                <a:t> </a:t>
              </a:r>
              <a:r>
                <a:rPr lang="en-US" sz="2800" dirty="0" err="1" smtClean="0"/>
                <a:t>mật</a:t>
              </a:r>
              <a:r>
                <a:rPr lang="en-US" sz="2800" dirty="0" smtClean="0"/>
                <a:t> </a:t>
              </a:r>
              <a:r>
                <a:rPr lang="en-US" sz="2800" dirty="0" err="1" smtClean="0"/>
                <a:t>khẩu</a:t>
              </a:r>
              <a:endParaRPr lang="vi-VN" sz="2800" dirty="0"/>
            </a:p>
          </p:txBody>
        </p:sp>
      </p:grpSp>
      <p:sp>
        <p:nvSpPr>
          <p:cNvPr id="30" name="Oval 1">
            <a:extLst>
              <a:ext uri="{FF2B5EF4-FFF2-40B4-BE49-F238E27FC236}">
                <a16:creationId xmlns:a16="http://schemas.microsoft.com/office/drawing/2014/main" id="{722876D6-94B5-48BA-9304-B8D118232917}"/>
              </a:ext>
            </a:extLst>
          </p:cNvPr>
          <p:cNvSpPr/>
          <p:nvPr/>
        </p:nvSpPr>
        <p:spPr>
          <a:xfrm rot="8639869">
            <a:off x="6562536" y="6848694"/>
            <a:ext cx="11641973" cy="11426340"/>
          </a:xfrm>
          <a:custGeom>
            <a:avLst/>
            <a:gdLst>
              <a:gd name="connsiteX0" fmla="*/ 0 w 11488667"/>
              <a:gd name="connsiteY0" fmla="*/ 5640699 h 11281398"/>
              <a:gd name="connsiteX1" fmla="*/ 5744334 w 11488667"/>
              <a:gd name="connsiteY1" fmla="*/ 0 h 11281398"/>
              <a:gd name="connsiteX2" fmla="*/ 11488668 w 11488667"/>
              <a:gd name="connsiteY2" fmla="*/ 5640699 h 11281398"/>
              <a:gd name="connsiteX3" fmla="*/ 5744334 w 11488667"/>
              <a:gd name="connsiteY3" fmla="*/ 11281398 h 11281398"/>
              <a:gd name="connsiteX4" fmla="*/ 0 w 11488667"/>
              <a:gd name="connsiteY4" fmla="*/ 5640699 h 11281398"/>
              <a:gd name="connsiteX0" fmla="*/ 211491 w 11700159"/>
              <a:gd name="connsiteY0" fmla="*/ 5640699 h 11281398"/>
              <a:gd name="connsiteX1" fmla="*/ 5955825 w 11700159"/>
              <a:gd name="connsiteY1" fmla="*/ 0 h 11281398"/>
              <a:gd name="connsiteX2" fmla="*/ 11700159 w 11700159"/>
              <a:gd name="connsiteY2" fmla="*/ 5640699 h 11281398"/>
              <a:gd name="connsiteX3" fmla="*/ 5955825 w 11700159"/>
              <a:gd name="connsiteY3" fmla="*/ 11281398 h 11281398"/>
              <a:gd name="connsiteX4" fmla="*/ 211491 w 11700159"/>
              <a:gd name="connsiteY4" fmla="*/ 5640699 h 11281398"/>
              <a:gd name="connsiteX0" fmla="*/ 251009 w 11739677"/>
              <a:gd name="connsiteY0" fmla="*/ 5640699 h 11281398"/>
              <a:gd name="connsiteX1" fmla="*/ 5995343 w 11739677"/>
              <a:gd name="connsiteY1" fmla="*/ 0 h 11281398"/>
              <a:gd name="connsiteX2" fmla="*/ 11739677 w 11739677"/>
              <a:gd name="connsiteY2" fmla="*/ 5640699 h 11281398"/>
              <a:gd name="connsiteX3" fmla="*/ 5995343 w 11739677"/>
              <a:gd name="connsiteY3" fmla="*/ 11281398 h 11281398"/>
              <a:gd name="connsiteX4" fmla="*/ 251009 w 11739677"/>
              <a:gd name="connsiteY4" fmla="*/ 5640699 h 11281398"/>
              <a:gd name="connsiteX0" fmla="*/ 153305 w 11641973"/>
              <a:gd name="connsiteY0" fmla="*/ 5640699 h 11281398"/>
              <a:gd name="connsiteX1" fmla="*/ 5897639 w 11641973"/>
              <a:gd name="connsiteY1" fmla="*/ 0 h 11281398"/>
              <a:gd name="connsiteX2" fmla="*/ 11641973 w 11641973"/>
              <a:gd name="connsiteY2" fmla="*/ 5640699 h 11281398"/>
              <a:gd name="connsiteX3" fmla="*/ 5897639 w 11641973"/>
              <a:gd name="connsiteY3" fmla="*/ 11281398 h 11281398"/>
              <a:gd name="connsiteX4" fmla="*/ 153305 w 11641973"/>
              <a:gd name="connsiteY4" fmla="*/ 5640699 h 11281398"/>
              <a:gd name="connsiteX0" fmla="*/ 153305 w 11641973"/>
              <a:gd name="connsiteY0" fmla="*/ 5640699 h 11426340"/>
              <a:gd name="connsiteX1" fmla="*/ 5897639 w 11641973"/>
              <a:gd name="connsiteY1" fmla="*/ 0 h 11426340"/>
              <a:gd name="connsiteX2" fmla="*/ 11641973 w 11641973"/>
              <a:gd name="connsiteY2" fmla="*/ 5640699 h 11426340"/>
              <a:gd name="connsiteX3" fmla="*/ 5897639 w 11641973"/>
              <a:gd name="connsiteY3" fmla="*/ 11281398 h 11426340"/>
              <a:gd name="connsiteX4" fmla="*/ 153305 w 11641973"/>
              <a:gd name="connsiteY4" fmla="*/ 5640699 h 11426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41973" h="11426340">
                <a:moveTo>
                  <a:pt x="153305" y="5640699"/>
                </a:moveTo>
                <a:cubicBezTo>
                  <a:pt x="-780145" y="1630077"/>
                  <a:pt x="2725131" y="0"/>
                  <a:pt x="5897639" y="0"/>
                </a:cubicBezTo>
                <a:cubicBezTo>
                  <a:pt x="9070147" y="0"/>
                  <a:pt x="11641973" y="2525427"/>
                  <a:pt x="11641973" y="5640699"/>
                </a:cubicBezTo>
                <a:cubicBezTo>
                  <a:pt x="11641973" y="8755971"/>
                  <a:pt x="9451147" y="12176748"/>
                  <a:pt x="5897639" y="11281398"/>
                </a:cubicBezTo>
                <a:cubicBezTo>
                  <a:pt x="2344131" y="10386048"/>
                  <a:pt x="1086755" y="9651321"/>
                  <a:pt x="153305" y="5640699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Oval 24">
            <a:extLst>
              <a:ext uri="{FF2B5EF4-FFF2-40B4-BE49-F238E27FC236}">
                <a16:creationId xmlns:a16="http://schemas.microsoft.com/office/drawing/2014/main" id="{353B1901-716C-413B-9984-A6B26723FC33}"/>
              </a:ext>
            </a:extLst>
          </p:cNvPr>
          <p:cNvSpPr/>
          <p:nvPr/>
        </p:nvSpPr>
        <p:spPr>
          <a:xfrm rot="15266044">
            <a:off x="-5115492" y="8006350"/>
            <a:ext cx="11619220" cy="11281488"/>
          </a:xfrm>
          <a:custGeom>
            <a:avLst/>
            <a:gdLst>
              <a:gd name="connsiteX0" fmla="*/ 0 w 11488667"/>
              <a:gd name="connsiteY0" fmla="*/ 5640699 h 11281398"/>
              <a:gd name="connsiteX1" fmla="*/ 5744334 w 11488667"/>
              <a:gd name="connsiteY1" fmla="*/ 0 h 11281398"/>
              <a:gd name="connsiteX2" fmla="*/ 11488668 w 11488667"/>
              <a:gd name="connsiteY2" fmla="*/ 5640699 h 11281398"/>
              <a:gd name="connsiteX3" fmla="*/ 5744334 w 11488667"/>
              <a:gd name="connsiteY3" fmla="*/ 11281398 h 11281398"/>
              <a:gd name="connsiteX4" fmla="*/ 0 w 11488667"/>
              <a:gd name="connsiteY4" fmla="*/ 5640699 h 11281398"/>
              <a:gd name="connsiteX0" fmla="*/ 0 w 11488668"/>
              <a:gd name="connsiteY0" fmla="*/ 5693058 h 11333757"/>
              <a:gd name="connsiteX1" fmla="*/ 5744334 w 11488668"/>
              <a:gd name="connsiteY1" fmla="*/ 52359 h 11333757"/>
              <a:gd name="connsiteX2" fmla="*/ 11488668 w 11488668"/>
              <a:gd name="connsiteY2" fmla="*/ 5693058 h 11333757"/>
              <a:gd name="connsiteX3" fmla="*/ 5744334 w 11488668"/>
              <a:gd name="connsiteY3" fmla="*/ 11333757 h 11333757"/>
              <a:gd name="connsiteX4" fmla="*/ 0 w 11488668"/>
              <a:gd name="connsiteY4" fmla="*/ 5693058 h 11333757"/>
              <a:gd name="connsiteX0" fmla="*/ 0 w 11488668"/>
              <a:gd name="connsiteY0" fmla="*/ 5766275 h 11406974"/>
              <a:gd name="connsiteX1" fmla="*/ 5744334 w 11488668"/>
              <a:gd name="connsiteY1" fmla="*/ 125576 h 11406974"/>
              <a:gd name="connsiteX2" fmla="*/ 11488668 w 11488668"/>
              <a:gd name="connsiteY2" fmla="*/ 5766275 h 11406974"/>
              <a:gd name="connsiteX3" fmla="*/ 5744334 w 11488668"/>
              <a:gd name="connsiteY3" fmla="*/ 11406974 h 11406974"/>
              <a:gd name="connsiteX4" fmla="*/ 0 w 11488668"/>
              <a:gd name="connsiteY4" fmla="*/ 5766275 h 11406974"/>
              <a:gd name="connsiteX0" fmla="*/ 0 w 11488668"/>
              <a:gd name="connsiteY0" fmla="*/ 5766275 h 11406974"/>
              <a:gd name="connsiteX1" fmla="*/ 5744334 w 11488668"/>
              <a:gd name="connsiteY1" fmla="*/ 125576 h 11406974"/>
              <a:gd name="connsiteX2" fmla="*/ 11488668 w 11488668"/>
              <a:gd name="connsiteY2" fmla="*/ 5766275 h 11406974"/>
              <a:gd name="connsiteX3" fmla="*/ 5744334 w 11488668"/>
              <a:gd name="connsiteY3" fmla="*/ 11406974 h 11406974"/>
              <a:gd name="connsiteX4" fmla="*/ 0 w 11488668"/>
              <a:gd name="connsiteY4" fmla="*/ 5766275 h 11406974"/>
              <a:gd name="connsiteX0" fmla="*/ 0 w 11488668"/>
              <a:gd name="connsiteY0" fmla="*/ 5766275 h 11406974"/>
              <a:gd name="connsiteX1" fmla="*/ 5744334 w 11488668"/>
              <a:gd name="connsiteY1" fmla="*/ 125576 h 11406974"/>
              <a:gd name="connsiteX2" fmla="*/ 11488668 w 11488668"/>
              <a:gd name="connsiteY2" fmla="*/ 5766275 h 11406974"/>
              <a:gd name="connsiteX3" fmla="*/ 5744334 w 11488668"/>
              <a:gd name="connsiteY3" fmla="*/ 11406974 h 11406974"/>
              <a:gd name="connsiteX4" fmla="*/ 0 w 11488668"/>
              <a:gd name="connsiteY4" fmla="*/ 5766275 h 11406974"/>
              <a:gd name="connsiteX0" fmla="*/ 0 w 11614792"/>
              <a:gd name="connsiteY0" fmla="*/ 5640732 h 11281465"/>
              <a:gd name="connsiteX1" fmla="*/ 5744334 w 11614792"/>
              <a:gd name="connsiteY1" fmla="*/ 33 h 11281465"/>
              <a:gd name="connsiteX2" fmla="*/ 11614792 w 11614792"/>
              <a:gd name="connsiteY2" fmla="*/ 5703794 h 11281465"/>
              <a:gd name="connsiteX3" fmla="*/ 5744334 w 11614792"/>
              <a:gd name="connsiteY3" fmla="*/ 11281431 h 11281465"/>
              <a:gd name="connsiteX4" fmla="*/ 0 w 11614792"/>
              <a:gd name="connsiteY4" fmla="*/ 5640732 h 11281465"/>
              <a:gd name="connsiteX0" fmla="*/ 0 w 11614792"/>
              <a:gd name="connsiteY0" fmla="*/ 5640732 h 11281468"/>
              <a:gd name="connsiteX1" fmla="*/ 5744334 w 11614792"/>
              <a:gd name="connsiteY1" fmla="*/ 33 h 11281468"/>
              <a:gd name="connsiteX2" fmla="*/ 11614792 w 11614792"/>
              <a:gd name="connsiteY2" fmla="*/ 5703794 h 11281468"/>
              <a:gd name="connsiteX3" fmla="*/ 5744334 w 11614792"/>
              <a:gd name="connsiteY3" fmla="*/ 11281431 h 11281468"/>
              <a:gd name="connsiteX4" fmla="*/ 0 w 11614792"/>
              <a:gd name="connsiteY4" fmla="*/ 5640732 h 11281468"/>
              <a:gd name="connsiteX0" fmla="*/ 0 w 11614792"/>
              <a:gd name="connsiteY0" fmla="*/ 5640732 h 11281471"/>
              <a:gd name="connsiteX1" fmla="*/ 5744334 w 11614792"/>
              <a:gd name="connsiteY1" fmla="*/ 33 h 11281471"/>
              <a:gd name="connsiteX2" fmla="*/ 11614792 w 11614792"/>
              <a:gd name="connsiteY2" fmla="*/ 5703794 h 11281471"/>
              <a:gd name="connsiteX3" fmla="*/ 5744334 w 11614792"/>
              <a:gd name="connsiteY3" fmla="*/ 11281431 h 11281471"/>
              <a:gd name="connsiteX4" fmla="*/ 0 w 11614792"/>
              <a:gd name="connsiteY4" fmla="*/ 5640732 h 11281471"/>
              <a:gd name="connsiteX0" fmla="*/ 0 w 11619220"/>
              <a:gd name="connsiteY0" fmla="*/ 5640732 h 11281475"/>
              <a:gd name="connsiteX1" fmla="*/ 5744334 w 11619220"/>
              <a:gd name="connsiteY1" fmla="*/ 33 h 11281475"/>
              <a:gd name="connsiteX2" fmla="*/ 11614792 w 11619220"/>
              <a:gd name="connsiteY2" fmla="*/ 5703794 h 11281475"/>
              <a:gd name="connsiteX3" fmla="*/ 5744334 w 11619220"/>
              <a:gd name="connsiteY3" fmla="*/ 11281431 h 11281475"/>
              <a:gd name="connsiteX4" fmla="*/ 0 w 11619220"/>
              <a:gd name="connsiteY4" fmla="*/ 5640732 h 11281475"/>
              <a:gd name="connsiteX0" fmla="*/ 0 w 11619220"/>
              <a:gd name="connsiteY0" fmla="*/ 5640732 h 11281482"/>
              <a:gd name="connsiteX1" fmla="*/ 5744334 w 11619220"/>
              <a:gd name="connsiteY1" fmla="*/ 33 h 11281482"/>
              <a:gd name="connsiteX2" fmla="*/ 11614792 w 11619220"/>
              <a:gd name="connsiteY2" fmla="*/ 5703794 h 11281482"/>
              <a:gd name="connsiteX3" fmla="*/ 5744334 w 11619220"/>
              <a:gd name="connsiteY3" fmla="*/ 11281431 h 11281482"/>
              <a:gd name="connsiteX4" fmla="*/ 0 w 11619220"/>
              <a:gd name="connsiteY4" fmla="*/ 5640732 h 11281482"/>
              <a:gd name="connsiteX0" fmla="*/ 0 w 11619220"/>
              <a:gd name="connsiteY0" fmla="*/ 5640732 h 11281488"/>
              <a:gd name="connsiteX1" fmla="*/ 5744334 w 11619220"/>
              <a:gd name="connsiteY1" fmla="*/ 33 h 11281488"/>
              <a:gd name="connsiteX2" fmla="*/ 11614792 w 11619220"/>
              <a:gd name="connsiteY2" fmla="*/ 5703794 h 11281488"/>
              <a:gd name="connsiteX3" fmla="*/ 5744334 w 11619220"/>
              <a:gd name="connsiteY3" fmla="*/ 11281431 h 11281488"/>
              <a:gd name="connsiteX4" fmla="*/ 0 w 11619220"/>
              <a:gd name="connsiteY4" fmla="*/ 5640732 h 11281488"/>
              <a:gd name="connsiteX0" fmla="*/ 0 w 11619220"/>
              <a:gd name="connsiteY0" fmla="*/ 5640732 h 11281488"/>
              <a:gd name="connsiteX1" fmla="*/ 5744334 w 11619220"/>
              <a:gd name="connsiteY1" fmla="*/ 33 h 11281488"/>
              <a:gd name="connsiteX2" fmla="*/ 11614792 w 11619220"/>
              <a:gd name="connsiteY2" fmla="*/ 5703794 h 11281488"/>
              <a:gd name="connsiteX3" fmla="*/ 5744334 w 11619220"/>
              <a:gd name="connsiteY3" fmla="*/ 11281431 h 11281488"/>
              <a:gd name="connsiteX4" fmla="*/ 0 w 11619220"/>
              <a:gd name="connsiteY4" fmla="*/ 5640732 h 1128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19220" h="11281488">
                <a:moveTo>
                  <a:pt x="0" y="5640732"/>
                </a:moveTo>
                <a:cubicBezTo>
                  <a:pt x="0" y="2525460"/>
                  <a:pt x="3808535" y="-10477"/>
                  <a:pt x="5744334" y="33"/>
                </a:cubicBezTo>
                <a:cubicBezTo>
                  <a:pt x="7680133" y="10543"/>
                  <a:pt x="11204888" y="2336273"/>
                  <a:pt x="11614792" y="5703794"/>
                </a:cubicBezTo>
                <a:cubicBezTo>
                  <a:pt x="11772448" y="9875354"/>
                  <a:pt x="7680133" y="11291941"/>
                  <a:pt x="5744334" y="11281431"/>
                </a:cubicBezTo>
                <a:cubicBezTo>
                  <a:pt x="3808535" y="11270921"/>
                  <a:pt x="0" y="8756004"/>
                  <a:pt x="0" y="5640732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0" name="Picture 39" descr="Shape&#10;&#10;Description automatically generated">
            <a:extLst>
              <a:ext uri="{FF2B5EF4-FFF2-40B4-BE49-F238E27FC236}">
                <a16:creationId xmlns:a16="http://schemas.microsoft.com/office/drawing/2014/main" id="{C920E5AD-C23F-4BF8-87B4-6A2A2E8B7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874" y1="55891" x2="45742" y2="63218"/>
                        <a14:foregroundMark x1="46016" y1="63218" x2="55357" y2="65948"/>
                        <a14:foregroundMark x1="54396" y1="57471" x2="65797" y2="61351"/>
                        <a14:foregroundMark x1="67582" y1="52443" x2="71841" y2="524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27007">
            <a:off x="2161274" y="24568696"/>
            <a:ext cx="2305977" cy="2204616"/>
          </a:xfrm>
          <a:prstGeom prst="rect">
            <a:avLst/>
          </a:prstGeom>
        </p:spPr>
      </p:pic>
      <p:pic>
        <p:nvPicPr>
          <p:cNvPr id="41" name="Picture 40" descr="A picture containing icon&#10;&#10;Description automatically generated">
            <a:extLst>
              <a:ext uri="{FF2B5EF4-FFF2-40B4-BE49-F238E27FC236}">
                <a16:creationId xmlns:a16="http://schemas.microsoft.com/office/drawing/2014/main" id="{EE1FB946-50CA-4F8A-9323-33A85543C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805" b="90732" l="9350" r="89431">
                        <a14:foregroundMark x1="50813" y1="7805" x2="56911" y2="7805"/>
                        <a14:foregroundMark x1="73171" y1="90732" x2="73171" y2="90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92449">
            <a:off x="19859" y="21402292"/>
            <a:ext cx="1864164" cy="15534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D6F2D38-BE03-4CE7-A0E9-D88030CF6809}"/>
              </a:ext>
            </a:extLst>
          </p:cNvPr>
          <p:cNvSpPr txBox="1"/>
          <p:nvPr/>
        </p:nvSpPr>
        <p:spPr>
          <a:xfrm>
            <a:off x="6967430" y="15845062"/>
            <a:ext cx="51617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 chủ </a:t>
            </a:r>
          </a:p>
          <a:p>
            <a:r>
              <a:rPr lang="en-US" sz="6000" b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 nội dung 3</a:t>
            </a:r>
            <a:endParaRPr lang="vi-VN" sz="6000" b="1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2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CE0020F6-F841-4C04-AAE0-9FA0BE6B1E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011" b="98361" l="9455" r="89455">
                        <a14:foregroundMark x1="42545" y1="91803" x2="48727" y2="91803"/>
                        <a14:foregroundMark x1="44727" y1="7650" x2="51636" y2="6557"/>
                        <a14:foregroundMark x1="50182" y1="97268" x2="53091" y2="98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77" y="23297624"/>
            <a:ext cx="2181118" cy="145143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AB6F30A-489A-4016-AE52-B58242DA179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2174" l="10000" r="90000">
                        <a14:foregroundMark x1="32065" y1="92174" x2="32065" y2="921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97" y="25823911"/>
            <a:ext cx="1804821" cy="1804821"/>
          </a:xfrm>
          <a:prstGeom prst="rect">
            <a:avLst/>
          </a:prstGeom>
        </p:spPr>
      </p:pic>
      <p:pic>
        <p:nvPicPr>
          <p:cNvPr id="1027" name="Picture 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67" y="251468"/>
            <a:ext cx="10498590" cy="6337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7A5048F-0BF2-40F6-B272-EC0D7B920F31}"/>
              </a:ext>
            </a:extLst>
          </p:cNvPr>
          <p:cNvGrpSpPr/>
          <p:nvPr/>
        </p:nvGrpSpPr>
        <p:grpSpPr>
          <a:xfrm>
            <a:off x="213649" y="1391642"/>
            <a:ext cx="1573804" cy="3578050"/>
            <a:chOff x="404912" y="1437080"/>
            <a:chExt cx="4560695" cy="1699062"/>
          </a:xfrm>
        </p:grpSpPr>
        <p:sp>
          <p:nvSpPr>
            <p:cNvPr id="22" name="Rectangle: Rounded Corners 26">
              <a:extLst>
                <a:ext uri="{FF2B5EF4-FFF2-40B4-BE49-F238E27FC236}">
                  <a16:creationId xmlns:a16="http://schemas.microsoft.com/office/drawing/2014/main" id="{ADF46205-BD69-4753-B198-250D39FE485E}"/>
                </a:ext>
              </a:extLst>
            </p:cNvPr>
            <p:cNvSpPr/>
            <p:nvPr/>
          </p:nvSpPr>
          <p:spPr>
            <a:xfrm>
              <a:off x="498205" y="1585530"/>
              <a:ext cx="4374108" cy="1550612"/>
            </a:xfrm>
            <a:prstGeom prst="roundRect">
              <a:avLst>
                <a:gd name="adj" fmla="val 12266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Rectangle: Rounded Corners 27">
              <a:extLst>
                <a:ext uri="{FF2B5EF4-FFF2-40B4-BE49-F238E27FC236}">
                  <a16:creationId xmlns:a16="http://schemas.microsoft.com/office/drawing/2014/main" id="{D5C355AA-EAE6-467E-8D87-3078817C8BE7}"/>
                </a:ext>
              </a:extLst>
            </p:cNvPr>
            <p:cNvSpPr/>
            <p:nvPr/>
          </p:nvSpPr>
          <p:spPr>
            <a:xfrm>
              <a:off x="404912" y="1437080"/>
              <a:ext cx="4560695" cy="1593097"/>
            </a:xfrm>
            <a:prstGeom prst="roundRect">
              <a:avLst>
                <a:gd name="adj" fmla="val 12266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Xây</a:t>
              </a:r>
              <a:r>
                <a:rPr lang="en-US" sz="2800" dirty="0"/>
                <a:t> </a:t>
              </a:r>
              <a:r>
                <a:rPr lang="en-US" sz="2800" dirty="0" err="1"/>
                <a:t>dựng</a:t>
              </a:r>
              <a:r>
                <a:rPr lang="en-US" sz="2800" dirty="0"/>
                <a:t> </a:t>
              </a:r>
              <a:r>
                <a:rPr lang="en-US" sz="2800" dirty="0" err="1"/>
                <a:t>dữ</a:t>
              </a:r>
              <a:r>
                <a:rPr lang="en-US" sz="2800" dirty="0"/>
                <a:t> </a:t>
              </a:r>
              <a:r>
                <a:rPr lang="en-US" sz="2800" dirty="0" err="1"/>
                <a:t>liệu</a:t>
              </a:r>
              <a:r>
                <a:rPr lang="en-US" sz="2800" dirty="0"/>
                <a:t> </a:t>
              </a:r>
              <a:r>
                <a:rPr lang="en-US" sz="2800" dirty="0" err="1"/>
                <a:t>chức</a:t>
              </a:r>
              <a:r>
                <a:rPr lang="en-US" sz="2800" dirty="0"/>
                <a:t> </a:t>
              </a:r>
              <a:r>
                <a:rPr lang="en-US" sz="2800" dirty="0" err="1"/>
                <a:t>năng</a:t>
              </a:r>
              <a:r>
                <a:rPr lang="en-US" sz="2800" dirty="0"/>
                <a:t> </a:t>
              </a:r>
              <a:r>
                <a:rPr lang="en-US" sz="2800" dirty="0" err="1"/>
                <a:t>Thay</a:t>
              </a:r>
              <a:r>
                <a:rPr lang="en-US" sz="2800" dirty="0"/>
                <a:t> </a:t>
              </a:r>
              <a:r>
                <a:rPr lang="en-US" sz="2800" dirty="0" err="1"/>
                <a:t>đổi</a:t>
              </a:r>
              <a:r>
                <a:rPr lang="en-US" sz="2800" dirty="0"/>
                <a:t> </a:t>
              </a:r>
              <a:r>
                <a:rPr lang="en-US" sz="2800" dirty="0" err="1"/>
                <a:t>mật</a:t>
              </a:r>
              <a:r>
                <a:rPr lang="en-US" sz="2800" dirty="0"/>
                <a:t> </a:t>
              </a:r>
              <a:r>
                <a:rPr lang="en-US" sz="2800" dirty="0" err="1"/>
                <a:t>khẩu</a:t>
              </a:r>
              <a:endParaRPr lang="vi-VN" sz="2800" dirty="0"/>
            </a:p>
          </p:txBody>
        </p:sp>
      </p:grpSp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419" y="260354"/>
            <a:ext cx="10498590" cy="6337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811" y="266715"/>
            <a:ext cx="10474198" cy="6332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747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00973C2B-EA5B-4513-91A2-5DB3C4CE6EF8}"/>
              </a:ext>
            </a:extLst>
          </p:cNvPr>
          <p:cNvSpPr/>
          <p:nvPr/>
        </p:nvSpPr>
        <p:spPr>
          <a:xfrm>
            <a:off x="5016916" y="9384103"/>
            <a:ext cx="3484606" cy="311390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7215FD-704E-45EE-99A2-DA0A58EA3052}"/>
              </a:ext>
            </a:extLst>
          </p:cNvPr>
          <p:cNvSpPr/>
          <p:nvPr/>
        </p:nvSpPr>
        <p:spPr>
          <a:xfrm>
            <a:off x="5254133" y="-4317722"/>
            <a:ext cx="15283551" cy="1549344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7A5048F-0BF2-40F6-B272-EC0D7B920F31}"/>
              </a:ext>
            </a:extLst>
          </p:cNvPr>
          <p:cNvGrpSpPr/>
          <p:nvPr/>
        </p:nvGrpSpPr>
        <p:grpSpPr>
          <a:xfrm>
            <a:off x="586209" y="1294797"/>
            <a:ext cx="1573804" cy="4201895"/>
            <a:chOff x="404912" y="1140843"/>
            <a:chExt cx="4560695" cy="1995299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DF46205-BD69-4753-B198-250D39FE485E}"/>
                </a:ext>
              </a:extLst>
            </p:cNvPr>
            <p:cNvSpPr/>
            <p:nvPr/>
          </p:nvSpPr>
          <p:spPr>
            <a:xfrm>
              <a:off x="498205" y="1585530"/>
              <a:ext cx="4374108" cy="1550612"/>
            </a:xfrm>
            <a:prstGeom prst="roundRect">
              <a:avLst>
                <a:gd name="adj" fmla="val 12266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5C355AA-EAE6-467E-8D87-3078817C8BE7}"/>
                </a:ext>
              </a:extLst>
            </p:cNvPr>
            <p:cNvSpPr/>
            <p:nvPr/>
          </p:nvSpPr>
          <p:spPr>
            <a:xfrm>
              <a:off x="404912" y="1140843"/>
              <a:ext cx="4560695" cy="1889334"/>
            </a:xfrm>
            <a:prstGeom prst="roundRect">
              <a:avLst>
                <a:gd name="adj" fmla="val 12266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Kịch</a:t>
              </a:r>
              <a:r>
                <a:rPr lang="en-US" sz="2800" dirty="0"/>
                <a:t> </a:t>
              </a:r>
              <a:r>
                <a:rPr lang="en-US" sz="2800" dirty="0" err="1"/>
                <a:t>bản</a:t>
              </a:r>
              <a:r>
                <a:rPr lang="en-US" sz="2800" dirty="0"/>
                <a:t> </a:t>
              </a:r>
              <a:r>
                <a:rPr lang="en-US" sz="2800" dirty="0" err="1"/>
                <a:t>kiểm</a:t>
              </a:r>
              <a:r>
                <a:rPr lang="en-US" sz="2800" dirty="0"/>
                <a:t> </a:t>
              </a:r>
              <a:r>
                <a:rPr lang="en-US" sz="2800" dirty="0" err="1"/>
                <a:t>thử</a:t>
              </a:r>
              <a:r>
                <a:rPr lang="en-US" sz="2800" dirty="0"/>
                <a:t> </a:t>
              </a:r>
              <a:r>
                <a:rPr lang="en-US" sz="2800" dirty="0" err="1"/>
                <a:t>chức</a:t>
              </a:r>
              <a:r>
                <a:rPr lang="en-US" sz="2800" dirty="0"/>
                <a:t> </a:t>
              </a:r>
              <a:r>
                <a:rPr lang="en-US" sz="2800" dirty="0" err="1"/>
                <a:t>năng</a:t>
              </a:r>
              <a:r>
                <a:rPr lang="en-US" sz="2800" dirty="0"/>
                <a:t> </a:t>
              </a:r>
              <a:r>
                <a:rPr lang="en-US" sz="2800" dirty="0" err="1"/>
                <a:t>thêm</a:t>
              </a:r>
              <a:r>
                <a:rPr lang="en-US" sz="2800" dirty="0"/>
                <a:t> </a:t>
              </a:r>
              <a:r>
                <a:rPr lang="en-US" sz="2800" dirty="0" err="1"/>
                <a:t>sản</a:t>
              </a:r>
              <a:r>
                <a:rPr lang="en-US" sz="2800" dirty="0"/>
                <a:t> </a:t>
              </a:r>
              <a:r>
                <a:rPr lang="en-US" sz="2800" dirty="0" err="1"/>
                <a:t>phẩm</a:t>
              </a:r>
              <a:r>
                <a:rPr lang="en-US" sz="2800" dirty="0"/>
                <a:t> </a:t>
              </a:r>
              <a:r>
                <a:rPr lang="en-US" sz="2800" dirty="0" err="1"/>
                <a:t>giỏ</a:t>
              </a:r>
              <a:r>
                <a:rPr lang="en-US" sz="2800" dirty="0"/>
                <a:t> </a:t>
              </a:r>
              <a:r>
                <a:rPr lang="en-US" sz="2800" dirty="0" err="1"/>
                <a:t>hàng</a:t>
              </a:r>
              <a:endParaRPr lang="vi-VN" sz="2800" dirty="0"/>
            </a:p>
          </p:txBody>
        </p:sp>
      </p:grpSp>
      <p:sp>
        <p:nvSpPr>
          <p:cNvPr id="30" name="Oval 1">
            <a:extLst>
              <a:ext uri="{FF2B5EF4-FFF2-40B4-BE49-F238E27FC236}">
                <a16:creationId xmlns:a16="http://schemas.microsoft.com/office/drawing/2014/main" id="{722876D6-94B5-48BA-9304-B8D118232917}"/>
              </a:ext>
            </a:extLst>
          </p:cNvPr>
          <p:cNvSpPr/>
          <p:nvPr/>
        </p:nvSpPr>
        <p:spPr>
          <a:xfrm rot="8639869">
            <a:off x="6562536" y="6848694"/>
            <a:ext cx="11641973" cy="11426340"/>
          </a:xfrm>
          <a:custGeom>
            <a:avLst/>
            <a:gdLst>
              <a:gd name="connsiteX0" fmla="*/ 0 w 11488667"/>
              <a:gd name="connsiteY0" fmla="*/ 5640699 h 11281398"/>
              <a:gd name="connsiteX1" fmla="*/ 5744334 w 11488667"/>
              <a:gd name="connsiteY1" fmla="*/ 0 h 11281398"/>
              <a:gd name="connsiteX2" fmla="*/ 11488668 w 11488667"/>
              <a:gd name="connsiteY2" fmla="*/ 5640699 h 11281398"/>
              <a:gd name="connsiteX3" fmla="*/ 5744334 w 11488667"/>
              <a:gd name="connsiteY3" fmla="*/ 11281398 h 11281398"/>
              <a:gd name="connsiteX4" fmla="*/ 0 w 11488667"/>
              <a:gd name="connsiteY4" fmla="*/ 5640699 h 11281398"/>
              <a:gd name="connsiteX0" fmla="*/ 211491 w 11700159"/>
              <a:gd name="connsiteY0" fmla="*/ 5640699 h 11281398"/>
              <a:gd name="connsiteX1" fmla="*/ 5955825 w 11700159"/>
              <a:gd name="connsiteY1" fmla="*/ 0 h 11281398"/>
              <a:gd name="connsiteX2" fmla="*/ 11700159 w 11700159"/>
              <a:gd name="connsiteY2" fmla="*/ 5640699 h 11281398"/>
              <a:gd name="connsiteX3" fmla="*/ 5955825 w 11700159"/>
              <a:gd name="connsiteY3" fmla="*/ 11281398 h 11281398"/>
              <a:gd name="connsiteX4" fmla="*/ 211491 w 11700159"/>
              <a:gd name="connsiteY4" fmla="*/ 5640699 h 11281398"/>
              <a:gd name="connsiteX0" fmla="*/ 251009 w 11739677"/>
              <a:gd name="connsiteY0" fmla="*/ 5640699 h 11281398"/>
              <a:gd name="connsiteX1" fmla="*/ 5995343 w 11739677"/>
              <a:gd name="connsiteY1" fmla="*/ 0 h 11281398"/>
              <a:gd name="connsiteX2" fmla="*/ 11739677 w 11739677"/>
              <a:gd name="connsiteY2" fmla="*/ 5640699 h 11281398"/>
              <a:gd name="connsiteX3" fmla="*/ 5995343 w 11739677"/>
              <a:gd name="connsiteY3" fmla="*/ 11281398 h 11281398"/>
              <a:gd name="connsiteX4" fmla="*/ 251009 w 11739677"/>
              <a:gd name="connsiteY4" fmla="*/ 5640699 h 11281398"/>
              <a:gd name="connsiteX0" fmla="*/ 153305 w 11641973"/>
              <a:gd name="connsiteY0" fmla="*/ 5640699 h 11281398"/>
              <a:gd name="connsiteX1" fmla="*/ 5897639 w 11641973"/>
              <a:gd name="connsiteY1" fmla="*/ 0 h 11281398"/>
              <a:gd name="connsiteX2" fmla="*/ 11641973 w 11641973"/>
              <a:gd name="connsiteY2" fmla="*/ 5640699 h 11281398"/>
              <a:gd name="connsiteX3" fmla="*/ 5897639 w 11641973"/>
              <a:gd name="connsiteY3" fmla="*/ 11281398 h 11281398"/>
              <a:gd name="connsiteX4" fmla="*/ 153305 w 11641973"/>
              <a:gd name="connsiteY4" fmla="*/ 5640699 h 11281398"/>
              <a:gd name="connsiteX0" fmla="*/ 153305 w 11641973"/>
              <a:gd name="connsiteY0" fmla="*/ 5640699 h 11426340"/>
              <a:gd name="connsiteX1" fmla="*/ 5897639 w 11641973"/>
              <a:gd name="connsiteY1" fmla="*/ 0 h 11426340"/>
              <a:gd name="connsiteX2" fmla="*/ 11641973 w 11641973"/>
              <a:gd name="connsiteY2" fmla="*/ 5640699 h 11426340"/>
              <a:gd name="connsiteX3" fmla="*/ 5897639 w 11641973"/>
              <a:gd name="connsiteY3" fmla="*/ 11281398 h 11426340"/>
              <a:gd name="connsiteX4" fmla="*/ 153305 w 11641973"/>
              <a:gd name="connsiteY4" fmla="*/ 5640699 h 11426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41973" h="11426340">
                <a:moveTo>
                  <a:pt x="153305" y="5640699"/>
                </a:moveTo>
                <a:cubicBezTo>
                  <a:pt x="-780145" y="1630077"/>
                  <a:pt x="2725131" y="0"/>
                  <a:pt x="5897639" y="0"/>
                </a:cubicBezTo>
                <a:cubicBezTo>
                  <a:pt x="9070147" y="0"/>
                  <a:pt x="11641973" y="2525427"/>
                  <a:pt x="11641973" y="5640699"/>
                </a:cubicBezTo>
                <a:cubicBezTo>
                  <a:pt x="11641973" y="8755971"/>
                  <a:pt x="9451147" y="12176748"/>
                  <a:pt x="5897639" y="11281398"/>
                </a:cubicBezTo>
                <a:cubicBezTo>
                  <a:pt x="2344131" y="10386048"/>
                  <a:pt x="1086755" y="9651321"/>
                  <a:pt x="153305" y="5640699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Oval 24">
            <a:extLst>
              <a:ext uri="{FF2B5EF4-FFF2-40B4-BE49-F238E27FC236}">
                <a16:creationId xmlns:a16="http://schemas.microsoft.com/office/drawing/2014/main" id="{353B1901-716C-413B-9984-A6B26723FC33}"/>
              </a:ext>
            </a:extLst>
          </p:cNvPr>
          <p:cNvSpPr/>
          <p:nvPr/>
        </p:nvSpPr>
        <p:spPr>
          <a:xfrm rot="15266044">
            <a:off x="-5115492" y="8006350"/>
            <a:ext cx="11619220" cy="11281488"/>
          </a:xfrm>
          <a:custGeom>
            <a:avLst/>
            <a:gdLst>
              <a:gd name="connsiteX0" fmla="*/ 0 w 11488667"/>
              <a:gd name="connsiteY0" fmla="*/ 5640699 h 11281398"/>
              <a:gd name="connsiteX1" fmla="*/ 5744334 w 11488667"/>
              <a:gd name="connsiteY1" fmla="*/ 0 h 11281398"/>
              <a:gd name="connsiteX2" fmla="*/ 11488668 w 11488667"/>
              <a:gd name="connsiteY2" fmla="*/ 5640699 h 11281398"/>
              <a:gd name="connsiteX3" fmla="*/ 5744334 w 11488667"/>
              <a:gd name="connsiteY3" fmla="*/ 11281398 h 11281398"/>
              <a:gd name="connsiteX4" fmla="*/ 0 w 11488667"/>
              <a:gd name="connsiteY4" fmla="*/ 5640699 h 11281398"/>
              <a:gd name="connsiteX0" fmla="*/ 0 w 11488668"/>
              <a:gd name="connsiteY0" fmla="*/ 5693058 h 11333757"/>
              <a:gd name="connsiteX1" fmla="*/ 5744334 w 11488668"/>
              <a:gd name="connsiteY1" fmla="*/ 52359 h 11333757"/>
              <a:gd name="connsiteX2" fmla="*/ 11488668 w 11488668"/>
              <a:gd name="connsiteY2" fmla="*/ 5693058 h 11333757"/>
              <a:gd name="connsiteX3" fmla="*/ 5744334 w 11488668"/>
              <a:gd name="connsiteY3" fmla="*/ 11333757 h 11333757"/>
              <a:gd name="connsiteX4" fmla="*/ 0 w 11488668"/>
              <a:gd name="connsiteY4" fmla="*/ 5693058 h 11333757"/>
              <a:gd name="connsiteX0" fmla="*/ 0 w 11488668"/>
              <a:gd name="connsiteY0" fmla="*/ 5766275 h 11406974"/>
              <a:gd name="connsiteX1" fmla="*/ 5744334 w 11488668"/>
              <a:gd name="connsiteY1" fmla="*/ 125576 h 11406974"/>
              <a:gd name="connsiteX2" fmla="*/ 11488668 w 11488668"/>
              <a:gd name="connsiteY2" fmla="*/ 5766275 h 11406974"/>
              <a:gd name="connsiteX3" fmla="*/ 5744334 w 11488668"/>
              <a:gd name="connsiteY3" fmla="*/ 11406974 h 11406974"/>
              <a:gd name="connsiteX4" fmla="*/ 0 w 11488668"/>
              <a:gd name="connsiteY4" fmla="*/ 5766275 h 11406974"/>
              <a:gd name="connsiteX0" fmla="*/ 0 w 11488668"/>
              <a:gd name="connsiteY0" fmla="*/ 5766275 h 11406974"/>
              <a:gd name="connsiteX1" fmla="*/ 5744334 w 11488668"/>
              <a:gd name="connsiteY1" fmla="*/ 125576 h 11406974"/>
              <a:gd name="connsiteX2" fmla="*/ 11488668 w 11488668"/>
              <a:gd name="connsiteY2" fmla="*/ 5766275 h 11406974"/>
              <a:gd name="connsiteX3" fmla="*/ 5744334 w 11488668"/>
              <a:gd name="connsiteY3" fmla="*/ 11406974 h 11406974"/>
              <a:gd name="connsiteX4" fmla="*/ 0 w 11488668"/>
              <a:gd name="connsiteY4" fmla="*/ 5766275 h 11406974"/>
              <a:gd name="connsiteX0" fmla="*/ 0 w 11488668"/>
              <a:gd name="connsiteY0" fmla="*/ 5766275 h 11406974"/>
              <a:gd name="connsiteX1" fmla="*/ 5744334 w 11488668"/>
              <a:gd name="connsiteY1" fmla="*/ 125576 h 11406974"/>
              <a:gd name="connsiteX2" fmla="*/ 11488668 w 11488668"/>
              <a:gd name="connsiteY2" fmla="*/ 5766275 h 11406974"/>
              <a:gd name="connsiteX3" fmla="*/ 5744334 w 11488668"/>
              <a:gd name="connsiteY3" fmla="*/ 11406974 h 11406974"/>
              <a:gd name="connsiteX4" fmla="*/ 0 w 11488668"/>
              <a:gd name="connsiteY4" fmla="*/ 5766275 h 11406974"/>
              <a:gd name="connsiteX0" fmla="*/ 0 w 11614792"/>
              <a:gd name="connsiteY0" fmla="*/ 5640732 h 11281465"/>
              <a:gd name="connsiteX1" fmla="*/ 5744334 w 11614792"/>
              <a:gd name="connsiteY1" fmla="*/ 33 h 11281465"/>
              <a:gd name="connsiteX2" fmla="*/ 11614792 w 11614792"/>
              <a:gd name="connsiteY2" fmla="*/ 5703794 h 11281465"/>
              <a:gd name="connsiteX3" fmla="*/ 5744334 w 11614792"/>
              <a:gd name="connsiteY3" fmla="*/ 11281431 h 11281465"/>
              <a:gd name="connsiteX4" fmla="*/ 0 w 11614792"/>
              <a:gd name="connsiteY4" fmla="*/ 5640732 h 11281465"/>
              <a:gd name="connsiteX0" fmla="*/ 0 w 11614792"/>
              <a:gd name="connsiteY0" fmla="*/ 5640732 h 11281468"/>
              <a:gd name="connsiteX1" fmla="*/ 5744334 w 11614792"/>
              <a:gd name="connsiteY1" fmla="*/ 33 h 11281468"/>
              <a:gd name="connsiteX2" fmla="*/ 11614792 w 11614792"/>
              <a:gd name="connsiteY2" fmla="*/ 5703794 h 11281468"/>
              <a:gd name="connsiteX3" fmla="*/ 5744334 w 11614792"/>
              <a:gd name="connsiteY3" fmla="*/ 11281431 h 11281468"/>
              <a:gd name="connsiteX4" fmla="*/ 0 w 11614792"/>
              <a:gd name="connsiteY4" fmla="*/ 5640732 h 11281468"/>
              <a:gd name="connsiteX0" fmla="*/ 0 w 11614792"/>
              <a:gd name="connsiteY0" fmla="*/ 5640732 h 11281471"/>
              <a:gd name="connsiteX1" fmla="*/ 5744334 w 11614792"/>
              <a:gd name="connsiteY1" fmla="*/ 33 h 11281471"/>
              <a:gd name="connsiteX2" fmla="*/ 11614792 w 11614792"/>
              <a:gd name="connsiteY2" fmla="*/ 5703794 h 11281471"/>
              <a:gd name="connsiteX3" fmla="*/ 5744334 w 11614792"/>
              <a:gd name="connsiteY3" fmla="*/ 11281431 h 11281471"/>
              <a:gd name="connsiteX4" fmla="*/ 0 w 11614792"/>
              <a:gd name="connsiteY4" fmla="*/ 5640732 h 11281471"/>
              <a:gd name="connsiteX0" fmla="*/ 0 w 11619220"/>
              <a:gd name="connsiteY0" fmla="*/ 5640732 h 11281475"/>
              <a:gd name="connsiteX1" fmla="*/ 5744334 w 11619220"/>
              <a:gd name="connsiteY1" fmla="*/ 33 h 11281475"/>
              <a:gd name="connsiteX2" fmla="*/ 11614792 w 11619220"/>
              <a:gd name="connsiteY2" fmla="*/ 5703794 h 11281475"/>
              <a:gd name="connsiteX3" fmla="*/ 5744334 w 11619220"/>
              <a:gd name="connsiteY3" fmla="*/ 11281431 h 11281475"/>
              <a:gd name="connsiteX4" fmla="*/ 0 w 11619220"/>
              <a:gd name="connsiteY4" fmla="*/ 5640732 h 11281475"/>
              <a:gd name="connsiteX0" fmla="*/ 0 w 11619220"/>
              <a:gd name="connsiteY0" fmla="*/ 5640732 h 11281482"/>
              <a:gd name="connsiteX1" fmla="*/ 5744334 w 11619220"/>
              <a:gd name="connsiteY1" fmla="*/ 33 h 11281482"/>
              <a:gd name="connsiteX2" fmla="*/ 11614792 w 11619220"/>
              <a:gd name="connsiteY2" fmla="*/ 5703794 h 11281482"/>
              <a:gd name="connsiteX3" fmla="*/ 5744334 w 11619220"/>
              <a:gd name="connsiteY3" fmla="*/ 11281431 h 11281482"/>
              <a:gd name="connsiteX4" fmla="*/ 0 w 11619220"/>
              <a:gd name="connsiteY4" fmla="*/ 5640732 h 11281482"/>
              <a:gd name="connsiteX0" fmla="*/ 0 w 11619220"/>
              <a:gd name="connsiteY0" fmla="*/ 5640732 h 11281488"/>
              <a:gd name="connsiteX1" fmla="*/ 5744334 w 11619220"/>
              <a:gd name="connsiteY1" fmla="*/ 33 h 11281488"/>
              <a:gd name="connsiteX2" fmla="*/ 11614792 w 11619220"/>
              <a:gd name="connsiteY2" fmla="*/ 5703794 h 11281488"/>
              <a:gd name="connsiteX3" fmla="*/ 5744334 w 11619220"/>
              <a:gd name="connsiteY3" fmla="*/ 11281431 h 11281488"/>
              <a:gd name="connsiteX4" fmla="*/ 0 w 11619220"/>
              <a:gd name="connsiteY4" fmla="*/ 5640732 h 11281488"/>
              <a:gd name="connsiteX0" fmla="*/ 0 w 11619220"/>
              <a:gd name="connsiteY0" fmla="*/ 5640732 h 11281488"/>
              <a:gd name="connsiteX1" fmla="*/ 5744334 w 11619220"/>
              <a:gd name="connsiteY1" fmla="*/ 33 h 11281488"/>
              <a:gd name="connsiteX2" fmla="*/ 11614792 w 11619220"/>
              <a:gd name="connsiteY2" fmla="*/ 5703794 h 11281488"/>
              <a:gd name="connsiteX3" fmla="*/ 5744334 w 11619220"/>
              <a:gd name="connsiteY3" fmla="*/ 11281431 h 11281488"/>
              <a:gd name="connsiteX4" fmla="*/ 0 w 11619220"/>
              <a:gd name="connsiteY4" fmla="*/ 5640732 h 1128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19220" h="11281488">
                <a:moveTo>
                  <a:pt x="0" y="5640732"/>
                </a:moveTo>
                <a:cubicBezTo>
                  <a:pt x="0" y="2525460"/>
                  <a:pt x="3808535" y="-10477"/>
                  <a:pt x="5744334" y="33"/>
                </a:cubicBezTo>
                <a:cubicBezTo>
                  <a:pt x="7680133" y="10543"/>
                  <a:pt x="11204888" y="2336273"/>
                  <a:pt x="11614792" y="5703794"/>
                </a:cubicBezTo>
                <a:cubicBezTo>
                  <a:pt x="11772448" y="9875354"/>
                  <a:pt x="7680133" y="11291941"/>
                  <a:pt x="5744334" y="11281431"/>
                </a:cubicBezTo>
                <a:cubicBezTo>
                  <a:pt x="3808535" y="11270921"/>
                  <a:pt x="0" y="8756004"/>
                  <a:pt x="0" y="5640732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0" name="Picture 39" descr="Shape&#10;&#10;Description automatically generated">
            <a:extLst>
              <a:ext uri="{FF2B5EF4-FFF2-40B4-BE49-F238E27FC236}">
                <a16:creationId xmlns:a16="http://schemas.microsoft.com/office/drawing/2014/main" id="{C920E5AD-C23F-4BF8-87B4-6A2A2E8B7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874" y1="55891" x2="45742" y2="63218"/>
                        <a14:foregroundMark x1="46016" y1="63218" x2="55357" y2="65948"/>
                        <a14:foregroundMark x1="54396" y1="57471" x2="65797" y2="61351"/>
                        <a14:foregroundMark x1="67582" y1="52443" x2="71841" y2="524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27007">
            <a:off x="2161274" y="24568696"/>
            <a:ext cx="2305977" cy="2204616"/>
          </a:xfrm>
          <a:prstGeom prst="rect">
            <a:avLst/>
          </a:prstGeom>
        </p:spPr>
      </p:pic>
      <p:pic>
        <p:nvPicPr>
          <p:cNvPr id="41" name="Picture 40" descr="A picture containing icon&#10;&#10;Description automatically generated">
            <a:extLst>
              <a:ext uri="{FF2B5EF4-FFF2-40B4-BE49-F238E27FC236}">
                <a16:creationId xmlns:a16="http://schemas.microsoft.com/office/drawing/2014/main" id="{EE1FB946-50CA-4F8A-9323-33A85543C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805" b="90732" l="9350" r="89431">
                        <a14:foregroundMark x1="50813" y1="7805" x2="56911" y2="7805"/>
                        <a14:foregroundMark x1="73171" y1="90732" x2="73171" y2="90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92449">
            <a:off x="19859" y="21402292"/>
            <a:ext cx="1864164" cy="1553470"/>
          </a:xfrm>
          <a:prstGeom prst="rect">
            <a:avLst/>
          </a:prstGeom>
        </p:spPr>
      </p:pic>
      <p:pic>
        <p:nvPicPr>
          <p:cNvPr id="43" name="Picture 42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CE0020F6-F841-4C04-AAE0-9FA0BE6B1E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011" b="98361" l="9455" r="89455">
                        <a14:foregroundMark x1="42545" y1="91803" x2="48727" y2="91803"/>
                        <a14:foregroundMark x1="44727" y1="7650" x2="51636" y2="6557"/>
                        <a14:foregroundMark x1="50182" y1="97268" x2="53091" y2="98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77" y="23297624"/>
            <a:ext cx="2181118" cy="145143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AB6F30A-489A-4016-AE52-B58242DA179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2174" l="10000" r="90000">
                        <a14:foregroundMark x1="32065" y1="92174" x2="32065" y2="921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97" y="25823911"/>
            <a:ext cx="1804821" cy="1804821"/>
          </a:xfrm>
          <a:prstGeom prst="rect">
            <a:avLst/>
          </a:prstGeom>
        </p:spPr>
      </p:pic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646" y="516824"/>
            <a:ext cx="9342845" cy="5776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452" y="516824"/>
            <a:ext cx="9421923" cy="5757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414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DAEA435F-7078-4243-BF10-A3195A56FF6D}"/>
              </a:ext>
            </a:extLst>
          </p:cNvPr>
          <p:cNvSpPr/>
          <p:nvPr/>
        </p:nvSpPr>
        <p:spPr>
          <a:xfrm>
            <a:off x="-2310063" y="-3994484"/>
            <a:ext cx="17577772" cy="1625153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729A37C-7A41-4151-9760-F502122B288A}"/>
              </a:ext>
            </a:extLst>
          </p:cNvPr>
          <p:cNvSpPr/>
          <p:nvPr/>
        </p:nvSpPr>
        <p:spPr>
          <a:xfrm>
            <a:off x="5413122" y="240633"/>
            <a:ext cx="11058454" cy="6160168"/>
          </a:xfrm>
          <a:prstGeom prst="roundRect">
            <a:avLst>
              <a:gd name="adj" fmla="val 11305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F2360C-F64B-46EB-A194-F2B0EAECD23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855" y="2436097"/>
            <a:ext cx="572825" cy="572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D9D0E4-57A4-4CF5-8630-BD27D330ACC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326" y="2436097"/>
            <a:ext cx="560011" cy="5600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594B67-6BF4-46BB-B887-2085FDA1D90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385" y="2436097"/>
            <a:ext cx="590146" cy="5901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FB891D-D318-47DF-9FC6-7791E143107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413" y="2436097"/>
            <a:ext cx="590146" cy="590146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BA34A44D-3C87-4FF7-8BE2-E202239D880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915" y="763339"/>
            <a:ext cx="3555645" cy="35556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F7DA10-C7E7-44C5-B491-721378CCFFD6}"/>
              </a:ext>
            </a:extLst>
          </p:cNvPr>
          <p:cNvSpPr txBox="1"/>
          <p:nvPr/>
        </p:nvSpPr>
        <p:spPr>
          <a:xfrm>
            <a:off x="5652412" y="1113284"/>
            <a:ext cx="55870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kịch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endParaRPr lang="vi-VN" sz="4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ED5698-B24A-4739-9A17-C7C42D6AAE47}"/>
              </a:ext>
            </a:extLst>
          </p:cNvPr>
          <p:cNvSpPr txBox="1"/>
          <p:nvPr/>
        </p:nvSpPr>
        <p:spPr>
          <a:xfrm>
            <a:off x="489082" y="728563"/>
            <a:ext cx="3879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4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4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vi-VN" sz="4400" b="1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8CEACE-8707-4CA4-B244-8DF1F3F7B136}"/>
              </a:ext>
            </a:extLst>
          </p:cNvPr>
          <p:cNvSpPr/>
          <p:nvPr/>
        </p:nvSpPr>
        <p:spPr>
          <a:xfrm>
            <a:off x="284320" y="2434931"/>
            <a:ext cx="4831196" cy="3694506"/>
          </a:xfrm>
          <a:prstGeom prst="roundRect">
            <a:avLst>
              <a:gd name="adj" fmla="val 1255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0F0C983-801A-4F58-9B49-04B59C67542D}"/>
              </a:ext>
            </a:extLst>
          </p:cNvPr>
          <p:cNvSpPr/>
          <p:nvPr/>
        </p:nvSpPr>
        <p:spPr>
          <a:xfrm rot="10102717">
            <a:off x="-6554768" y="-3918003"/>
            <a:ext cx="1938453" cy="1824700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FD0FA67-7F36-4BE4-99A0-5D633E06BCF8}"/>
              </a:ext>
            </a:extLst>
          </p:cNvPr>
          <p:cNvSpPr/>
          <p:nvPr/>
        </p:nvSpPr>
        <p:spPr>
          <a:xfrm rot="13668632">
            <a:off x="20570488" y="10088045"/>
            <a:ext cx="2014283" cy="1942270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A962FC-AB2B-4891-8D8A-725D6AE8F32C}"/>
              </a:ext>
            </a:extLst>
          </p:cNvPr>
          <p:cNvSpPr txBox="1"/>
          <p:nvPr/>
        </p:nvSpPr>
        <p:spPr>
          <a:xfrm>
            <a:off x="4219629" y="14748567"/>
            <a:ext cx="375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6">
                    <a:lumMod val="50000"/>
                  </a:schemeClr>
                </a:solidFill>
              </a:rPr>
              <a:t>Thanks For Watching!</a:t>
            </a:r>
            <a:endParaRPr lang="vi-VN" sz="28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DE0C339-78B7-40C4-8981-48BD76CF1DD5}"/>
              </a:ext>
            </a:extLst>
          </p:cNvPr>
          <p:cNvSpPr/>
          <p:nvPr/>
        </p:nvSpPr>
        <p:spPr>
          <a:xfrm>
            <a:off x="5504249" y="9412844"/>
            <a:ext cx="1129008" cy="1133670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/>
          <a:srcRect r="52001"/>
          <a:stretch/>
        </p:blipFill>
        <p:spPr>
          <a:xfrm>
            <a:off x="283760" y="2505642"/>
            <a:ext cx="3044923" cy="3571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751" y="3754428"/>
            <a:ext cx="5000673" cy="264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72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3535898F-5995-42B4-AC3A-E821E60FF3D9}"/>
              </a:ext>
            </a:extLst>
          </p:cNvPr>
          <p:cNvSpPr/>
          <p:nvPr/>
        </p:nvSpPr>
        <p:spPr>
          <a:xfrm>
            <a:off x="-5637347" y="-6110082"/>
            <a:ext cx="50303523" cy="397681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7215FD-704E-45EE-99A2-DA0A58EA3052}"/>
              </a:ext>
            </a:extLst>
          </p:cNvPr>
          <p:cNvSpPr/>
          <p:nvPr/>
        </p:nvSpPr>
        <p:spPr>
          <a:xfrm>
            <a:off x="13502683" y="-4610580"/>
            <a:ext cx="15283551" cy="1549344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B62CF6-80C0-407D-83C5-517748259F66}"/>
              </a:ext>
            </a:extLst>
          </p:cNvPr>
          <p:cNvSpPr txBox="1"/>
          <p:nvPr/>
        </p:nvSpPr>
        <p:spPr>
          <a:xfrm>
            <a:off x="15913217" y="585758"/>
            <a:ext cx="5580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rgbClr val="C5E0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 ảnh: Nội dung</a:t>
            </a:r>
            <a:endParaRPr lang="vi-VN" sz="4000" b="1">
              <a:solidFill>
                <a:srgbClr val="C5E0B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128B934-456D-44E8-B8C9-1C673D9235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22957799" y="746867"/>
            <a:ext cx="4079638" cy="6111132"/>
          </a:xfrm>
          <a:prstGeom prst="rect">
            <a:avLst/>
          </a:prstGeom>
        </p:spPr>
      </p:pic>
      <p:pic>
        <p:nvPicPr>
          <p:cNvPr id="18" name="Picture 1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2FA1FAC2-6499-4CD4-8B1D-8552C2A2A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66"/>
          <a:stretch/>
        </p:blipFill>
        <p:spPr>
          <a:xfrm>
            <a:off x="15251817" y="1525790"/>
            <a:ext cx="3540690" cy="533220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F28FC3E-0917-4F4F-B300-62D9C27720DB}"/>
              </a:ext>
            </a:extLst>
          </p:cNvPr>
          <p:cNvSpPr/>
          <p:nvPr/>
        </p:nvSpPr>
        <p:spPr>
          <a:xfrm>
            <a:off x="6480925" y="-2577029"/>
            <a:ext cx="11641973" cy="11426340"/>
          </a:xfrm>
          <a:custGeom>
            <a:avLst/>
            <a:gdLst>
              <a:gd name="connsiteX0" fmla="*/ 0 w 11488667"/>
              <a:gd name="connsiteY0" fmla="*/ 5640699 h 11281398"/>
              <a:gd name="connsiteX1" fmla="*/ 5744334 w 11488667"/>
              <a:gd name="connsiteY1" fmla="*/ 0 h 11281398"/>
              <a:gd name="connsiteX2" fmla="*/ 11488668 w 11488667"/>
              <a:gd name="connsiteY2" fmla="*/ 5640699 h 11281398"/>
              <a:gd name="connsiteX3" fmla="*/ 5744334 w 11488667"/>
              <a:gd name="connsiteY3" fmla="*/ 11281398 h 11281398"/>
              <a:gd name="connsiteX4" fmla="*/ 0 w 11488667"/>
              <a:gd name="connsiteY4" fmla="*/ 5640699 h 11281398"/>
              <a:gd name="connsiteX0" fmla="*/ 211491 w 11700159"/>
              <a:gd name="connsiteY0" fmla="*/ 5640699 h 11281398"/>
              <a:gd name="connsiteX1" fmla="*/ 5955825 w 11700159"/>
              <a:gd name="connsiteY1" fmla="*/ 0 h 11281398"/>
              <a:gd name="connsiteX2" fmla="*/ 11700159 w 11700159"/>
              <a:gd name="connsiteY2" fmla="*/ 5640699 h 11281398"/>
              <a:gd name="connsiteX3" fmla="*/ 5955825 w 11700159"/>
              <a:gd name="connsiteY3" fmla="*/ 11281398 h 11281398"/>
              <a:gd name="connsiteX4" fmla="*/ 211491 w 11700159"/>
              <a:gd name="connsiteY4" fmla="*/ 5640699 h 11281398"/>
              <a:gd name="connsiteX0" fmla="*/ 251009 w 11739677"/>
              <a:gd name="connsiteY0" fmla="*/ 5640699 h 11281398"/>
              <a:gd name="connsiteX1" fmla="*/ 5995343 w 11739677"/>
              <a:gd name="connsiteY1" fmla="*/ 0 h 11281398"/>
              <a:gd name="connsiteX2" fmla="*/ 11739677 w 11739677"/>
              <a:gd name="connsiteY2" fmla="*/ 5640699 h 11281398"/>
              <a:gd name="connsiteX3" fmla="*/ 5995343 w 11739677"/>
              <a:gd name="connsiteY3" fmla="*/ 11281398 h 11281398"/>
              <a:gd name="connsiteX4" fmla="*/ 251009 w 11739677"/>
              <a:gd name="connsiteY4" fmla="*/ 5640699 h 11281398"/>
              <a:gd name="connsiteX0" fmla="*/ 153305 w 11641973"/>
              <a:gd name="connsiteY0" fmla="*/ 5640699 h 11281398"/>
              <a:gd name="connsiteX1" fmla="*/ 5897639 w 11641973"/>
              <a:gd name="connsiteY1" fmla="*/ 0 h 11281398"/>
              <a:gd name="connsiteX2" fmla="*/ 11641973 w 11641973"/>
              <a:gd name="connsiteY2" fmla="*/ 5640699 h 11281398"/>
              <a:gd name="connsiteX3" fmla="*/ 5897639 w 11641973"/>
              <a:gd name="connsiteY3" fmla="*/ 11281398 h 11281398"/>
              <a:gd name="connsiteX4" fmla="*/ 153305 w 11641973"/>
              <a:gd name="connsiteY4" fmla="*/ 5640699 h 11281398"/>
              <a:gd name="connsiteX0" fmla="*/ 153305 w 11641973"/>
              <a:gd name="connsiteY0" fmla="*/ 5640699 h 11426340"/>
              <a:gd name="connsiteX1" fmla="*/ 5897639 w 11641973"/>
              <a:gd name="connsiteY1" fmla="*/ 0 h 11426340"/>
              <a:gd name="connsiteX2" fmla="*/ 11641973 w 11641973"/>
              <a:gd name="connsiteY2" fmla="*/ 5640699 h 11426340"/>
              <a:gd name="connsiteX3" fmla="*/ 5897639 w 11641973"/>
              <a:gd name="connsiteY3" fmla="*/ 11281398 h 11426340"/>
              <a:gd name="connsiteX4" fmla="*/ 153305 w 11641973"/>
              <a:gd name="connsiteY4" fmla="*/ 5640699 h 11426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41973" h="11426340">
                <a:moveTo>
                  <a:pt x="153305" y="5640699"/>
                </a:moveTo>
                <a:cubicBezTo>
                  <a:pt x="-780145" y="1630077"/>
                  <a:pt x="2725131" y="0"/>
                  <a:pt x="5897639" y="0"/>
                </a:cubicBezTo>
                <a:cubicBezTo>
                  <a:pt x="9070147" y="0"/>
                  <a:pt x="11641973" y="2525427"/>
                  <a:pt x="11641973" y="5640699"/>
                </a:cubicBezTo>
                <a:cubicBezTo>
                  <a:pt x="11641973" y="8755971"/>
                  <a:pt x="9451147" y="12176748"/>
                  <a:pt x="5897639" y="11281398"/>
                </a:cubicBezTo>
                <a:cubicBezTo>
                  <a:pt x="2344131" y="10386048"/>
                  <a:pt x="1086755" y="9651321"/>
                  <a:pt x="153305" y="5640699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D559BAC-62E2-4503-9AA2-09F0D218F9FE}"/>
              </a:ext>
            </a:extLst>
          </p:cNvPr>
          <p:cNvSpPr/>
          <p:nvPr/>
        </p:nvSpPr>
        <p:spPr>
          <a:xfrm>
            <a:off x="-6098931" y="-986940"/>
            <a:ext cx="11619220" cy="11281488"/>
          </a:xfrm>
          <a:custGeom>
            <a:avLst/>
            <a:gdLst>
              <a:gd name="connsiteX0" fmla="*/ 0 w 11488667"/>
              <a:gd name="connsiteY0" fmla="*/ 5640699 h 11281398"/>
              <a:gd name="connsiteX1" fmla="*/ 5744334 w 11488667"/>
              <a:gd name="connsiteY1" fmla="*/ 0 h 11281398"/>
              <a:gd name="connsiteX2" fmla="*/ 11488668 w 11488667"/>
              <a:gd name="connsiteY2" fmla="*/ 5640699 h 11281398"/>
              <a:gd name="connsiteX3" fmla="*/ 5744334 w 11488667"/>
              <a:gd name="connsiteY3" fmla="*/ 11281398 h 11281398"/>
              <a:gd name="connsiteX4" fmla="*/ 0 w 11488667"/>
              <a:gd name="connsiteY4" fmla="*/ 5640699 h 11281398"/>
              <a:gd name="connsiteX0" fmla="*/ 0 w 11488668"/>
              <a:gd name="connsiteY0" fmla="*/ 5693058 h 11333757"/>
              <a:gd name="connsiteX1" fmla="*/ 5744334 w 11488668"/>
              <a:gd name="connsiteY1" fmla="*/ 52359 h 11333757"/>
              <a:gd name="connsiteX2" fmla="*/ 11488668 w 11488668"/>
              <a:gd name="connsiteY2" fmla="*/ 5693058 h 11333757"/>
              <a:gd name="connsiteX3" fmla="*/ 5744334 w 11488668"/>
              <a:gd name="connsiteY3" fmla="*/ 11333757 h 11333757"/>
              <a:gd name="connsiteX4" fmla="*/ 0 w 11488668"/>
              <a:gd name="connsiteY4" fmla="*/ 5693058 h 11333757"/>
              <a:gd name="connsiteX0" fmla="*/ 0 w 11488668"/>
              <a:gd name="connsiteY0" fmla="*/ 5766275 h 11406974"/>
              <a:gd name="connsiteX1" fmla="*/ 5744334 w 11488668"/>
              <a:gd name="connsiteY1" fmla="*/ 125576 h 11406974"/>
              <a:gd name="connsiteX2" fmla="*/ 11488668 w 11488668"/>
              <a:gd name="connsiteY2" fmla="*/ 5766275 h 11406974"/>
              <a:gd name="connsiteX3" fmla="*/ 5744334 w 11488668"/>
              <a:gd name="connsiteY3" fmla="*/ 11406974 h 11406974"/>
              <a:gd name="connsiteX4" fmla="*/ 0 w 11488668"/>
              <a:gd name="connsiteY4" fmla="*/ 5766275 h 11406974"/>
              <a:gd name="connsiteX0" fmla="*/ 0 w 11488668"/>
              <a:gd name="connsiteY0" fmla="*/ 5766275 h 11406974"/>
              <a:gd name="connsiteX1" fmla="*/ 5744334 w 11488668"/>
              <a:gd name="connsiteY1" fmla="*/ 125576 h 11406974"/>
              <a:gd name="connsiteX2" fmla="*/ 11488668 w 11488668"/>
              <a:gd name="connsiteY2" fmla="*/ 5766275 h 11406974"/>
              <a:gd name="connsiteX3" fmla="*/ 5744334 w 11488668"/>
              <a:gd name="connsiteY3" fmla="*/ 11406974 h 11406974"/>
              <a:gd name="connsiteX4" fmla="*/ 0 w 11488668"/>
              <a:gd name="connsiteY4" fmla="*/ 5766275 h 11406974"/>
              <a:gd name="connsiteX0" fmla="*/ 0 w 11488668"/>
              <a:gd name="connsiteY0" fmla="*/ 5766275 h 11406974"/>
              <a:gd name="connsiteX1" fmla="*/ 5744334 w 11488668"/>
              <a:gd name="connsiteY1" fmla="*/ 125576 h 11406974"/>
              <a:gd name="connsiteX2" fmla="*/ 11488668 w 11488668"/>
              <a:gd name="connsiteY2" fmla="*/ 5766275 h 11406974"/>
              <a:gd name="connsiteX3" fmla="*/ 5744334 w 11488668"/>
              <a:gd name="connsiteY3" fmla="*/ 11406974 h 11406974"/>
              <a:gd name="connsiteX4" fmla="*/ 0 w 11488668"/>
              <a:gd name="connsiteY4" fmla="*/ 5766275 h 11406974"/>
              <a:gd name="connsiteX0" fmla="*/ 0 w 11614792"/>
              <a:gd name="connsiteY0" fmla="*/ 5640732 h 11281465"/>
              <a:gd name="connsiteX1" fmla="*/ 5744334 w 11614792"/>
              <a:gd name="connsiteY1" fmla="*/ 33 h 11281465"/>
              <a:gd name="connsiteX2" fmla="*/ 11614792 w 11614792"/>
              <a:gd name="connsiteY2" fmla="*/ 5703794 h 11281465"/>
              <a:gd name="connsiteX3" fmla="*/ 5744334 w 11614792"/>
              <a:gd name="connsiteY3" fmla="*/ 11281431 h 11281465"/>
              <a:gd name="connsiteX4" fmla="*/ 0 w 11614792"/>
              <a:gd name="connsiteY4" fmla="*/ 5640732 h 11281465"/>
              <a:gd name="connsiteX0" fmla="*/ 0 w 11614792"/>
              <a:gd name="connsiteY0" fmla="*/ 5640732 h 11281468"/>
              <a:gd name="connsiteX1" fmla="*/ 5744334 w 11614792"/>
              <a:gd name="connsiteY1" fmla="*/ 33 h 11281468"/>
              <a:gd name="connsiteX2" fmla="*/ 11614792 w 11614792"/>
              <a:gd name="connsiteY2" fmla="*/ 5703794 h 11281468"/>
              <a:gd name="connsiteX3" fmla="*/ 5744334 w 11614792"/>
              <a:gd name="connsiteY3" fmla="*/ 11281431 h 11281468"/>
              <a:gd name="connsiteX4" fmla="*/ 0 w 11614792"/>
              <a:gd name="connsiteY4" fmla="*/ 5640732 h 11281468"/>
              <a:gd name="connsiteX0" fmla="*/ 0 w 11614792"/>
              <a:gd name="connsiteY0" fmla="*/ 5640732 h 11281471"/>
              <a:gd name="connsiteX1" fmla="*/ 5744334 w 11614792"/>
              <a:gd name="connsiteY1" fmla="*/ 33 h 11281471"/>
              <a:gd name="connsiteX2" fmla="*/ 11614792 w 11614792"/>
              <a:gd name="connsiteY2" fmla="*/ 5703794 h 11281471"/>
              <a:gd name="connsiteX3" fmla="*/ 5744334 w 11614792"/>
              <a:gd name="connsiteY3" fmla="*/ 11281431 h 11281471"/>
              <a:gd name="connsiteX4" fmla="*/ 0 w 11614792"/>
              <a:gd name="connsiteY4" fmla="*/ 5640732 h 11281471"/>
              <a:gd name="connsiteX0" fmla="*/ 0 w 11619220"/>
              <a:gd name="connsiteY0" fmla="*/ 5640732 h 11281475"/>
              <a:gd name="connsiteX1" fmla="*/ 5744334 w 11619220"/>
              <a:gd name="connsiteY1" fmla="*/ 33 h 11281475"/>
              <a:gd name="connsiteX2" fmla="*/ 11614792 w 11619220"/>
              <a:gd name="connsiteY2" fmla="*/ 5703794 h 11281475"/>
              <a:gd name="connsiteX3" fmla="*/ 5744334 w 11619220"/>
              <a:gd name="connsiteY3" fmla="*/ 11281431 h 11281475"/>
              <a:gd name="connsiteX4" fmla="*/ 0 w 11619220"/>
              <a:gd name="connsiteY4" fmla="*/ 5640732 h 11281475"/>
              <a:gd name="connsiteX0" fmla="*/ 0 w 11619220"/>
              <a:gd name="connsiteY0" fmla="*/ 5640732 h 11281482"/>
              <a:gd name="connsiteX1" fmla="*/ 5744334 w 11619220"/>
              <a:gd name="connsiteY1" fmla="*/ 33 h 11281482"/>
              <a:gd name="connsiteX2" fmla="*/ 11614792 w 11619220"/>
              <a:gd name="connsiteY2" fmla="*/ 5703794 h 11281482"/>
              <a:gd name="connsiteX3" fmla="*/ 5744334 w 11619220"/>
              <a:gd name="connsiteY3" fmla="*/ 11281431 h 11281482"/>
              <a:gd name="connsiteX4" fmla="*/ 0 w 11619220"/>
              <a:gd name="connsiteY4" fmla="*/ 5640732 h 11281482"/>
              <a:gd name="connsiteX0" fmla="*/ 0 w 11619220"/>
              <a:gd name="connsiteY0" fmla="*/ 5640732 h 11281488"/>
              <a:gd name="connsiteX1" fmla="*/ 5744334 w 11619220"/>
              <a:gd name="connsiteY1" fmla="*/ 33 h 11281488"/>
              <a:gd name="connsiteX2" fmla="*/ 11614792 w 11619220"/>
              <a:gd name="connsiteY2" fmla="*/ 5703794 h 11281488"/>
              <a:gd name="connsiteX3" fmla="*/ 5744334 w 11619220"/>
              <a:gd name="connsiteY3" fmla="*/ 11281431 h 11281488"/>
              <a:gd name="connsiteX4" fmla="*/ 0 w 11619220"/>
              <a:gd name="connsiteY4" fmla="*/ 5640732 h 11281488"/>
              <a:gd name="connsiteX0" fmla="*/ 0 w 11619220"/>
              <a:gd name="connsiteY0" fmla="*/ 5640732 h 11281488"/>
              <a:gd name="connsiteX1" fmla="*/ 5744334 w 11619220"/>
              <a:gd name="connsiteY1" fmla="*/ 33 h 11281488"/>
              <a:gd name="connsiteX2" fmla="*/ 11614792 w 11619220"/>
              <a:gd name="connsiteY2" fmla="*/ 5703794 h 11281488"/>
              <a:gd name="connsiteX3" fmla="*/ 5744334 w 11619220"/>
              <a:gd name="connsiteY3" fmla="*/ 11281431 h 11281488"/>
              <a:gd name="connsiteX4" fmla="*/ 0 w 11619220"/>
              <a:gd name="connsiteY4" fmla="*/ 5640732 h 1128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19220" h="11281488">
                <a:moveTo>
                  <a:pt x="0" y="5640732"/>
                </a:moveTo>
                <a:cubicBezTo>
                  <a:pt x="0" y="2525460"/>
                  <a:pt x="3808535" y="-10477"/>
                  <a:pt x="5744334" y="33"/>
                </a:cubicBezTo>
                <a:cubicBezTo>
                  <a:pt x="7680133" y="10543"/>
                  <a:pt x="11204888" y="2336273"/>
                  <a:pt x="11614792" y="5703794"/>
                </a:cubicBezTo>
                <a:cubicBezTo>
                  <a:pt x="11772448" y="9875354"/>
                  <a:pt x="7680133" y="11291941"/>
                  <a:pt x="5744334" y="11281431"/>
                </a:cubicBezTo>
                <a:cubicBezTo>
                  <a:pt x="3808535" y="11270921"/>
                  <a:pt x="0" y="8756004"/>
                  <a:pt x="0" y="5640732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5" name="Picture 3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822426EE-09B4-4C52-8750-B47C3FF9EE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9336864" y="14271372"/>
            <a:ext cx="3337883" cy="5000013"/>
          </a:xfrm>
          <a:prstGeom prst="rect">
            <a:avLst/>
          </a:prstGeom>
        </p:spPr>
      </p:pic>
      <p:pic>
        <p:nvPicPr>
          <p:cNvPr id="36" name="Picture 3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6B136D34-9A54-472E-90A1-23C080B481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66"/>
          <a:stretch/>
        </p:blipFill>
        <p:spPr>
          <a:xfrm>
            <a:off x="7033401" y="17768067"/>
            <a:ext cx="2896926" cy="4362713"/>
          </a:xfrm>
          <a:prstGeom prst="rect">
            <a:avLst/>
          </a:prstGeom>
        </p:spPr>
      </p:pic>
      <p:pic>
        <p:nvPicPr>
          <p:cNvPr id="1843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86" y="1149350"/>
            <a:ext cx="11338700" cy="5837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12EE0F4-7F6F-4ADC-AD55-3F24C5EA1782}"/>
              </a:ext>
            </a:extLst>
          </p:cNvPr>
          <p:cNvSpPr txBox="1"/>
          <p:nvPr/>
        </p:nvSpPr>
        <p:spPr>
          <a:xfrm>
            <a:off x="3876293" y="313005"/>
            <a:ext cx="4471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chemeClr val="accent6">
                    <a:lumMod val="20000"/>
                    <a:lumOff val="80000"/>
                  </a:schemeClr>
                </a:solidFill>
                <a:cs typeface="Arial" panose="020B0604020202020204" pitchFamily="34" charset="0"/>
              </a:rPr>
              <a:t>Kịch bản kiểm thử </a:t>
            </a:r>
            <a:r>
              <a:rPr lang="vi-VN" sz="20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cs typeface="Arial" panose="020B0604020202020204" pitchFamily="34" charset="0"/>
              </a:rPr>
              <a:t>Load </a:t>
            </a:r>
            <a:r>
              <a:rPr lang="vi-VN" sz="2000" b="1" dirty="0">
                <a:solidFill>
                  <a:schemeClr val="accent6">
                    <a:lumMod val="20000"/>
                    <a:lumOff val="80000"/>
                  </a:schemeClr>
                </a:solidFill>
                <a:cs typeface="Arial" panose="020B0604020202020204" pitchFamily="34" charset="0"/>
              </a:rPr>
              <a:t>Testing</a:t>
            </a:r>
            <a:endParaRPr lang="vi-VN" sz="2000" b="1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600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3535898F-5995-42B4-AC3A-E821E60FF3D9}"/>
              </a:ext>
            </a:extLst>
          </p:cNvPr>
          <p:cNvSpPr/>
          <p:nvPr/>
        </p:nvSpPr>
        <p:spPr>
          <a:xfrm>
            <a:off x="-5637347" y="-6110082"/>
            <a:ext cx="50303523" cy="397681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7215FD-704E-45EE-99A2-DA0A58EA3052}"/>
              </a:ext>
            </a:extLst>
          </p:cNvPr>
          <p:cNvSpPr/>
          <p:nvPr/>
        </p:nvSpPr>
        <p:spPr>
          <a:xfrm>
            <a:off x="13502683" y="-4610580"/>
            <a:ext cx="15283551" cy="1549344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128B934-456D-44E8-B8C9-1C673D9235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22957799" y="746867"/>
            <a:ext cx="4079638" cy="6111132"/>
          </a:xfrm>
          <a:prstGeom prst="rect">
            <a:avLst/>
          </a:prstGeom>
        </p:spPr>
      </p:pic>
      <p:pic>
        <p:nvPicPr>
          <p:cNvPr id="18" name="Picture 1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2FA1FAC2-6499-4CD4-8B1D-8552C2A2A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66"/>
          <a:stretch/>
        </p:blipFill>
        <p:spPr>
          <a:xfrm>
            <a:off x="15251817" y="1525790"/>
            <a:ext cx="3540690" cy="533220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F28FC3E-0917-4F4F-B300-62D9C27720DB}"/>
              </a:ext>
            </a:extLst>
          </p:cNvPr>
          <p:cNvSpPr/>
          <p:nvPr/>
        </p:nvSpPr>
        <p:spPr>
          <a:xfrm>
            <a:off x="6480925" y="-2577029"/>
            <a:ext cx="11641973" cy="11426340"/>
          </a:xfrm>
          <a:custGeom>
            <a:avLst/>
            <a:gdLst>
              <a:gd name="connsiteX0" fmla="*/ 0 w 11488667"/>
              <a:gd name="connsiteY0" fmla="*/ 5640699 h 11281398"/>
              <a:gd name="connsiteX1" fmla="*/ 5744334 w 11488667"/>
              <a:gd name="connsiteY1" fmla="*/ 0 h 11281398"/>
              <a:gd name="connsiteX2" fmla="*/ 11488668 w 11488667"/>
              <a:gd name="connsiteY2" fmla="*/ 5640699 h 11281398"/>
              <a:gd name="connsiteX3" fmla="*/ 5744334 w 11488667"/>
              <a:gd name="connsiteY3" fmla="*/ 11281398 h 11281398"/>
              <a:gd name="connsiteX4" fmla="*/ 0 w 11488667"/>
              <a:gd name="connsiteY4" fmla="*/ 5640699 h 11281398"/>
              <a:gd name="connsiteX0" fmla="*/ 211491 w 11700159"/>
              <a:gd name="connsiteY0" fmla="*/ 5640699 h 11281398"/>
              <a:gd name="connsiteX1" fmla="*/ 5955825 w 11700159"/>
              <a:gd name="connsiteY1" fmla="*/ 0 h 11281398"/>
              <a:gd name="connsiteX2" fmla="*/ 11700159 w 11700159"/>
              <a:gd name="connsiteY2" fmla="*/ 5640699 h 11281398"/>
              <a:gd name="connsiteX3" fmla="*/ 5955825 w 11700159"/>
              <a:gd name="connsiteY3" fmla="*/ 11281398 h 11281398"/>
              <a:gd name="connsiteX4" fmla="*/ 211491 w 11700159"/>
              <a:gd name="connsiteY4" fmla="*/ 5640699 h 11281398"/>
              <a:gd name="connsiteX0" fmla="*/ 251009 w 11739677"/>
              <a:gd name="connsiteY0" fmla="*/ 5640699 h 11281398"/>
              <a:gd name="connsiteX1" fmla="*/ 5995343 w 11739677"/>
              <a:gd name="connsiteY1" fmla="*/ 0 h 11281398"/>
              <a:gd name="connsiteX2" fmla="*/ 11739677 w 11739677"/>
              <a:gd name="connsiteY2" fmla="*/ 5640699 h 11281398"/>
              <a:gd name="connsiteX3" fmla="*/ 5995343 w 11739677"/>
              <a:gd name="connsiteY3" fmla="*/ 11281398 h 11281398"/>
              <a:gd name="connsiteX4" fmla="*/ 251009 w 11739677"/>
              <a:gd name="connsiteY4" fmla="*/ 5640699 h 11281398"/>
              <a:gd name="connsiteX0" fmla="*/ 153305 w 11641973"/>
              <a:gd name="connsiteY0" fmla="*/ 5640699 h 11281398"/>
              <a:gd name="connsiteX1" fmla="*/ 5897639 w 11641973"/>
              <a:gd name="connsiteY1" fmla="*/ 0 h 11281398"/>
              <a:gd name="connsiteX2" fmla="*/ 11641973 w 11641973"/>
              <a:gd name="connsiteY2" fmla="*/ 5640699 h 11281398"/>
              <a:gd name="connsiteX3" fmla="*/ 5897639 w 11641973"/>
              <a:gd name="connsiteY3" fmla="*/ 11281398 h 11281398"/>
              <a:gd name="connsiteX4" fmla="*/ 153305 w 11641973"/>
              <a:gd name="connsiteY4" fmla="*/ 5640699 h 11281398"/>
              <a:gd name="connsiteX0" fmla="*/ 153305 w 11641973"/>
              <a:gd name="connsiteY0" fmla="*/ 5640699 h 11426340"/>
              <a:gd name="connsiteX1" fmla="*/ 5897639 w 11641973"/>
              <a:gd name="connsiteY1" fmla="*/ 0 h 11426340"/>
              <a:gd name="connsiteX2" fmla="*/ 11641973 w 11641973"/>
              <a:gd name="connsiteY2" fmla="*/ 5640699 h 11426340"/>
              <a:gd name="connsiteX3" fmla="*/ 5897639 w 11641973"/>
              <a:gd name="connsiteY3" fmla="*/ 11281398 h 11426340"/>
              <a:gd name="connsiteX4" fmla="*/ 153305 w 11641973"/>
              <a:gd name="connsiteY4" fmla="*/ 5640699 h 11426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41973" h="11426340">
                <a:moveTo>
                  <a:pt x="153305" y="5640699"/>
                </a:moveTo>
                <a:cubicBezTo>
                  <a:pt x="-780145" y="1630077"/>
                  <a:pt x="2725131" y="0"/>
                  <a:pt x="5897639" y="0"/>
                </a:cubicBezTo>
                <a:cubicBezTo>
                  <a:pt x="9070147" y="0"/>
                  <a:pt x="11641973" y="2525427"/>
                  <a:pt x="11641973" y="5640699"/>
                </a:cubicBezTo>
                <a:cubicBezTo>
                  <a:pt x="11641973" y="8755971"/>
                  <a:pt x="9451147" y="12176748"/>
                  <a:pt x="5897639" y="11281398"/>
                </a:cubicBezTo>
                <a:cubicBezTo>
                  <a:pt x="2344131" y="10386048"/>
                  <a:pt x="1086755" y="9651321"/>
                  <a:pt x="153305" y="5640699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D559BAC-62E2-4503-9AA2-09F0D218F9FE}"/>
              </a:ext>
            </a:extLst>
          </p:cNvPr>
          <p:cNvSpPr/>
          <p:nvPr/>
        </p:nvSpPr>
        <p:spPr>
          <a:xfrm>
            <a:off x="-6098931" y="-986940"/>
            <a:ext cx="11619220" cy="11281488"/>
          </a:xfrm>
          <a:custGeom>
            <a:avLst/>
            <a:gdLst>
              <a:gd name="connsiteX0" fmla="*/ 0 w 11488667"/>
              <a:gd name="connsiteY0" fmla="*/ 5640699 h 11281398"/>
              <a:gd name="connsiteX1" fmla="*/ 5744334 w 11488667"/>
              <a:gd name="connsiteY1" fmla="*/ 0 h 11281398"/>
              <a:gd name="connsiteX2" fmla="*/ 11488668 w 11488667"/>
              <a:gd name="connsiteY2" fmla="*/ 5640699 h 11281398"/>
              <a:gd name="connsiteX3" fmla="*/ 5744334 w 11488667"/>
              <a:gd name="connsiteY3" fmla="*/ 11281398 h 11281398"/>
              <a:gd name="connsiteX4" fmla="*/ 0 w 11488667"/>
              <a:gd name="connsiteY4" fmla="*/ 5640699 h 11281398"/>
              <a:gd name="connsiteX0" fmla="*/ 0 w 11488668"/>
              <a:gd name="connsiteY0" fmla="*/ 5693058 h 11333757"/>
              <a:gd name="connsiteX1" fmla="*/ 5744334 w 11488668"/>
              <a:gd name="connsiteY1" fmla="*/ 52359 h 11333757"/>
              <a:gd name="connsiteX2" fmla="*/ 11488668 w 11488668"/>
              <a:gd name="connsiteY2" fmla="*/ 5693058 h 11333757"/>
              <a:gd name="connsiteX3" fmla="*/ 5744334 w 11488668"/>
              <a:gd name="connsiteY3" fmla="*/ 11333757 h 11333757"/>
              <a:gd name="connsiteX4" fmla="*/ 0 w 11488668"/>
              <a:gd name="connsiteY4" fmla="*/ 5693058 h 11333757"/>
              <a:gd name="connsiteX0" fmla="*/ 0 w 11488668"/>
              <a:gd name="connsiteY0" fmla="*/ 5766275 h 11406974"/>
              <a:gd name="connsiteX1" fmla="*/ 5744334 w 11488668"/>
              <a:gd name="connsiteY1" fmla="*/ 125576 h 11406974"/>
              <a:gd name="connsiteX2" fmla="*/ 11488668 w 11488668"/>
              <a:gd name="connsiteY2" fmla="*/ 5766275 h 11406974"/>
              <a:gd name="connsiteX3" fmla="*/ 5744334 w 11488668"/>
              <a:gd name="connsiteY3" fmla="*/ 11406974 h 11406974"/>
              <a:gd name="connsiteX4" fmla="*/ 0 w 11488668"/>
              <a:gd name="connsiteY4" fmla="*/ 5766275 h 11406974"/>
              <a:gd name="connsiteX0" fmla="*/ 0 w 11488668"/>
              <a:gd name="connsiteY0" fmla="*/ 5766275 h 11406974"/>
              <a:gd name="connsiteX1" fmla="*/ 5744334 w 11488668"/>
              <a:gd name="connsiteY1" fmla="*/ 125576 h 11406974"/>
              <a:gd name="connsiteX2" fmla="*/ 11488668 w 11488668"/>
              <a:gd name="connsiteY2" fmla="*/ 5766275 h 11406974"/>
              <a:gd name="connsiteX3" fmla="*/ 5744334 w 11488668"/>
              <a:gd name="connsiteY3" fmla="*/ 11406974 h 11406974"/>
              <a:gd name="connsiteX4" fmla="*/ 0 w 11488668"/>
              <a:gd name="connsiteY4" fmla="*/ 5766275 h 11406974"/>
              <a:gd name="connsiteX0" fmla="*/ 0 w 11488668"/>
              <a:gd name="connsiteY0" fmla="*/ 5766275 h 11406974"/>
              <a:gd name="connsiteX1" fmla="*/ 5744334 w 11488668"/>
              <a:gd name="connsiteY1" fmla="*/ 125576 h 11406974"/>
              <a:gd name="connsiteX2" fmla="*/ 11488668 w 11488668"/>
              <a:gd name="connsiteY2" fmla="*/ 5766275 h 11406974"/>
              <a:gd name="connsiteX3" fmla="*/ 5744334 w 11488668"/>
              <a:gd name="connsiteY3" fmla="*/ 11406974 h 11406974"/>
              <a:gd name="connsiteX4" fmla="*/ 0 w 11488668"/>
              <a:gd name="connsiteY4" fmla="*/ 5766275 h 11406974"/>
              <a:gd name="connsiteX0" fmla="*/ 0 w 11614792"/>
              <a:gd name="connsiteY0" fmla="*/ 5640732 h 11281465"/>
              <a:gd name="connsiteX1" fmla="*/ 5744334 w 11614792"/>
              <a:gd name="connsiteY1" fmla="*/ 33 h 11281465"/>
              <a:gd name="connsiteX2" fmla="*/ 11614792 w 11614792"/>
              <a:gd name="connsiteY2" fmla="*/ 5703794 h 11281465"/>
              <a:gd name="connsiteX3" fmla="*/ 5744334 w 11614792"/>
              <a:gd name="connsiteY3" fmla="*/ 11281431 h 11281465"/>
              <a:gd name="connsiteX4" fmla="*/ 0 w 11614792"/>
              <a:gd name="connsiteY4" fmla="*/ 5640732 h 11281465"/>
              <a:gd name="connsiteX0" fmla="*/ 0 w 11614792"/>
              <a:gd name="connsiteY0" fmla="*/ 5640732 h 11281468"/>
              <a:gd name="connsiteX1" fmla="*/ 5744334 w 11614792"/>
              <a:gd name="connsiteY1" fmla="*/ 33 h 11281468"/>
              <a:gd name="connsiteX2" fmla="*/ 11614792 w 11614792"/>
              <a:gd name="connsiteY2" fmla="*/ 5703794 h 11281468"/>
              <a:gd name="connsiteX3" fmla="*/ 5744334 w 11614792"/>
              <a:gd name="connsiteY3" fmla="*/ 11281431 h 11281468"/>
              <a:gd name="connsiteX4" fmla="*/ 0 w 11614792"/>
              <a:gd name="connsiteY4" fmla="*/ 5640732 h 11281468"/>
              <a:gd name="connsiteX0" fmla="*/ 0 w 11614792"/>
              <a:gd name="connsiteY0" fmla="*/ 5640732 h 11281471"/>
              <a:gd name="connsiteX1" fmla="*/ 5744334 w 11614792"/>
              <a:gd name="connsiteY1" fmla="*/ 33 h 11281471"/>
              <a:gd name="connsiteX2" fmla="*/ 11614792 w 11614792"/>
              <a:gd name="connsiteY2" fmla="*/ 5703794 h 11281471"/>
              <a:gd name="connsiteX3" fmla="*/ 5744334 w 11614792"/>
              <a:gd name="connsiteY3" fmla="*/ 11281431 h 11281471"/>
              <a:gd name="connsiteX4" fmla="*/ 0 w 11614792"/>
              <a:gd name="connsiteY4" fmla="*/ 5640732 h 11281471"/>
              <a:gd name="connsiteX0" fmla="*/ 0 w 11619220"/>
              <a:gd name="connsiteY0" fmla="*/ 5640732 h 11281475"/>
              <a:gd name="connsiteX1" fmla="*/ 5744334 w 11619220"/>
              <a:gd name="connsiteY1" fmla="*/ 33 h 11281475"/>
              <a:gd name="connsiteX2" fmla="*/ 11614792 w 11619220"/>
              <a:gd name="connsiteY2" fmla="*/ 5703794 h 11281475"/>
              <a:gd name="connsiteX3" fmla="*/ 5744334 w 11619220"/>
              <a:gd name="connsiteY3" fmla="*/ 11281431 h 11281475"/>
              <a:gd name="connsiteX4" fmla="*/ 0 w 11619220"/>
              <a:gd name="connsiteY4" fmla="*/ 5640732 h 11281475"/>
              <a:gd name="connsiteX0" fmla="*/ 0 w 11619220"/>
              <a:gd name="connsiteY0" fmla="*/ 5640732 h 11281482"/>
              <a:gd name="connsiteX1" fmla="*/ 5744334 w 11619220"/>
              <a:gd name="connsiteY1" fmla="*/ 33 h 11281482"/>
              <a:gd name="connsiteX2" fmla="*/ 11614792 w 11619220"/>
              <a:gd name="connsiteY2" fmla="*/ 5703794 h 11281482"/>
              <a:gd name="connsiteX3" fmla="*/ 5744334 w 11619220"/>
              <a:gd name="connsiteY3" fmla="*/ 11281431 h 11281482"/>
              <a:gd name="connsiteX4" fmla="*/ 0 w 11619220"/>
              <a:gd name="connsiteY4" fmla="*/ 5640732 h 11281482"/>
              <a:gd name="connsiteX0" fmla="*/ 0 w 11619220"/>
              <a:gd name="connsiteY0" fmla="*/ 5640732 h 11281488"/>
              <a:gd name="connsiteX1" fmla="*/ 5744334 w 11619220"/>
              <a:gd name="connsiteY1" fmla="*/ 33 h 11281488"/>
              <a:gd name="connsiteX2" fmla="*/ 11614792 w 11619220"/>
              <a:gd name="connsiteY2" fmla="*/ 5703794 h 11281488"/>
              <a:gd name="connsiteX3" fmla="*/ 5744334 w 11619220"/>
              <a:gd name="connsiteY3" fmla="*/ 11281431 h 11281488"/>
              <a:gd name="connsiteX4" fmla="*/ 0 w 11619220"/>
              <a:gd name="connsiteY4" fmla="*/ 5640732 h 11281488"/>
              <a:gd name="connsiteX0" fmla="*/ 0 w 11619220"/>
              <a:gd name="connsiteY0" fmla="*/ 5640732 h 11281488"/>
              <a:gd name="connsiteX1" fmla="*/ 5744334 w 11619220"/>
              <a:gd name="connsiteY1" fmla="*/ 33 h 11281488"/>
              <a:gd name="connsiteX2" fmla="*/ 11614792 w 11619220"/>
              <a:gd name="connsiteY2" fmla="*/ 5703794 h 11281488"/>
              <a:gd name="connsiteX3" fmla="*/ 5744334 w 11619220"/>
              <a:gd name="connsiteY3" fmla="*/ 11281431 h 11281488"/>
              <a:gd name="connsiteX4" fmla="*/ 0 w 11619220"/>
              <a:gd name="connsiteY4" fmla="*/ 5640732 h 1128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19220" h="11281488">
                <a:moveTo>
                  <a:pt x="0" y="5640732"/>
                </a:moveTo>
                <a:cubicBezTo>
                  <a:pt x="0" y="2525460"/>
                  <a:pt x="3808535" y="-10477"/>
                  <a:pt x="5744334" y="33"/>
                </a:cubicBezTo>
                <a:cubicBezTo>
                  <a:pt x="7680133" y="10543"/>
                  <a:pt x="11204888" y="2336273"/>
                  <a:pt x="11614792" y="5703794"/>
                </a:cubicBezTo>
                <a:cubicBezTo>
                  <a:pt x="11772448" y="9875354"/>
                  <a:pt x="7680133" y="11291941"/>
                  <a:pt x="5744334" y="11281431"/>
                </a:cubicBezTo>
                <a:cubicBezTo>
                  <a:pt x="3808535" y="11270921"/>
                  <a:pt x="0" y="8756004"/>
                  <a:pt x="0" y="5640732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2EE0F4-7F6F-4ADC-AD55-3F24C5EA1782}"/>
              </a:ext>
            </a:extLst>
          </p:cNvPr>
          <p:cNvSpPr txBox="1"/>
          <p:nvPr/>
        </p:nvSpPr>
        <p:spPr>
          <a:xfrm>
            <a:off x="3876293" y="313005"/>
            <a:ext cx="4471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chemeClr val="accent6">
                    <a:lumMod val="20000"/>
                    <a:lumOff val="80000"/>
                  </a:schemeClr>
                </a:solidFill>
                <a:cs typeface="Arial" panose="020B0604020202020204" pitchFamily="34" charset="0"/>
              </a:rPr>
              <a:t>Kịch bản kiểm thử Stress </a:t>
            </a:r>
            <a:r>
              <a:rPr lang="vi-VN" sz="20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cs typeface="Arial" panose="020B0604020202020204" pitchFamily="34" charset="0"/>
              </a:rPr>
              <a:t>Testing</a:t>
            </a:r>
            <a:endParaRPr lang="vi-VN" sz="2000" b="1" dirty="0">
              <a:solidFill>
                <a:schemeClr val="accent6">
                  <a:lumMod val="20000"/>
                  <a:lumOff val="8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5" name="Picture 3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822426EE-09B4-4C52-8750-B47C3FF9EE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9336864" y="14271372"/>
            <a:ext cx="3337883" cy="5000013"/>
          </a:xfrm>
          <a:prstGeom prst="rect">
            <a:avLst/>
          </a:prstGeom>
        </p:spPr>
      </p:pic>
      <p:pic>
        <p:nvPicPr>
          <p:cNvPr id="36" name="Picture 3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6B136D34-9A54-472E-90A1-23C080B481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66"/>
          <a:stretch/>
        </p:blipFill>
        <p:spPr>
          <a:xfrm>
            <a:off x="7033401" y="17768067"/>
            <a:ext cx="2896926" cy="4362713"/>
          </a:xfrm>
          <a:prstGeom prst="rect">
            <a:avLst/>
          </a:prstGeom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14" y="896962"/>
            <a:ext cx="11125208" cy="5979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960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6A10664-B586-4E09-9419-35BE863AF54B}"/>
              </a:ext>
            </a:extLst>
          </p:cNvPr>
          <p:cNvSpPr/>
          <p:nvPr/>
        </p:nvSpPr>
        <p:spPr>
          <a:xfrm>
            <a:off x="126610" y="174171"/>
            <a:ext cx="8088450" cy="62788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FB30A1B-019C-484B-AA20-FF2513A216B4}"/>
              </a:ext>
            </a:extLst>
          </p:cNvPr>
          <p:cNvSpPr/>
          <p:nvPr/>
        </p:nvSpPr>
        <p:spPr>
          <a:xfrm rot="5866213">
            <a:off x="321969" y="10807193"/>
            <a:ext cx="1339634" cy="1098094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EF4B10D-85D9-42C5-A32F-E82B611E36FB}"/>
              </a:ext>
            </a:extLst>
          </p:cNvPr>
          <p:cNvSpPr/>
          <p:nvPr/>
        </p:nvSpPr>
        <p:spPr>
          <a:xfrm rot="9432128">
            <a:off x="2167474" y="12856025"/>
            <a:ext cx="1212183" cy="1342272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50D3A0-D437-46D4-9C5B-7533DB19A5E1}"/>
              </a:ext>
            </a:extLst>
          </p:cNvPr>
          <p:cNvSpPr/>
          <p:nvPr/>
        </p:nvSpPr>
        <p:spPr>
          <a:xfrm>
            <a:off x="357220" y="404949"/>
            <a:ext cx="6939967" cy="5826157"/>
          </a:xfrm>
          <a:prstGeom prst="roundRect">
            <a:avLst>
              <a:gd name="adj" fmla="val 12686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" name="Group 1"/>
          <p:cNvGrpSpPr/>
          <p:nvPr/>
        </p:nvGrpSpPr>
        <p:grpSpPr>
          <a:xfrm>
            <a:off x="590227" y="720892"/>
            <a:ext cx="7443099" cy="1142384"/>
            <a:chOff x="590227" y="720892"/>
            <a:chExt cx="7443099" cy="1142384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B7BDC88-6CE1-4006-BC0A-291EF153A3EB}"/>
                </a:ext>
              </a:extLst>
            </p:cNvPr>
            <p:cNvSpPr/>
            <p:nvPr/>
          </p:nvSpPr>
          <p:spPr>
            <a:xfrm>
              <a:off x="7422388" y="1048079"/>
              <a:ext cx="610938" cy="60324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38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2800" b="1">
                  <a:solidFill>
                    <a:srgbClr val="C5E0B4"/>
                  </a:solidFill>
                </a:rPr>
                <a:t>1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D5EE60A-75EC-4E74-AED5-FA13D3AABC80}"/>
                </a:ext>
              </a:extLst>
            </p:cNvPr>
            <p:cNvSpPr/>
            <p:nvPr/>
          </p:nvSpPr>
          <p:spPr>
            <a:xfrm>
              <a:off x="590227" y="720892"/>
              <a:ext cx="6532991" cy="1142384"/>
            </a:xfrm>
            <a:prstGeom prst="roundRect">
              <a:avLst>
                <a:gd name="adj" fmla="val 30000"/>
              </a:avLst>
            </a:prstGeom>
            <a:solidFill>
              <a:srgbClr val="C5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D7EA3A-02D4-45A0-9CD5-710FF13C5B72}"/>
                </a:ext>
              </a:extLst>
            </p:cNvPr>
            <p:cNvSpPr txBox="1"/>
            <p:nvPr/>
          </p:nvSpPr>
          <p:spPr>
            <a:xfrm>
              <a:off x="844218" y="936298"/>
              <a:ext cx="59328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Internet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phát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triển</a:t>
              </a:r>
              <a:r>
                <a:rPr lang="en-US" sz="2000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thì</a:t>
              </a:r>
              <a:r>
                <a:rPr lang="en-US" sz="2000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những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ứng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dụng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Website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càng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phổ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biến</a:t>
              </a:r>
              <a:endParaRPr lang="vi-VN" sz="2000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15857" y="3468749"/>
            <a:ext cx="7474002" cy="1142384"/>
            <a:chOff x="615857" y="3468749"/>
            <a:chExt cx="7474002" cy="114238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29D5A-E2C4-4738-9B40-399DB57C2618}"/>
                </a:ext>
              </a:extLst>
            </p:cNvPr>
            <p:cNvSpPr/>
            <p:nvPr/>
          </p:nvSpPr>
          <p:spPr>
            <a:xfrm>
              <a:off x="7478921" y="3773937"/>
              <a:ext cx="610938" cy="60324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38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C5E0B4"/>
                  </a:solidFill>
                </a:rPr>
                <a:t>3</a:t>
              </a:r>
              <a:endParaRPr lang="vi-VN" sz="2800" b="1" dirty="0">
                <a:solidFill>
                  <a:srgbClr val="C5E0B4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1F565E2E-6DE3-4AD6-8C50-62E2AF87B3E5}"/>
                </a:ext>
              </a:extLst>
            </p:cNvPr>
            <p:cNvSpPr/>
            <p:nvPr/>
          </p:nvSpPr>
          <p:spPr>
            <a:xfrm>
              <a:off x="615857" y="3468749"/>
              <a:ext cx="6532991" cy="1142384"/>
            </a:xfrm>
            <a:prstGeom prst="roundRect">
              <a:avLst>
                <a:gd name="adj" fmla="val 30000"/>
              </a:avLst>
            </a:prstGeom>
            <a:solidFill>
              <a:srgbClr val="C5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2CBD92C-24BE-436A-939A-A3AF22ACBE34}"/>
                </a:ext>
              </a:extLst>
            </p:cNvPr>
            <p:cNvSpPr txBox="1"/>
            <p:nvPr/>
          </p:nvSpPr>
          <p:spPr>
            <a:xfrm>
              <a:off x="844218" y="3513503"/>
              <a:ext cx="59328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accent6">
                      <a:lumMod val="50000"/>
                    </a:schemeClr>
                  </a:solidFill>
                  <a:cs typeface="Arial" panose="020B0604020202020204" pitchFamily="34" charset="0"/>
                </a:rPr>
                <a:t>B</a:t>
              </a:r>
              <a:r>
                <a:rPr lang="vi-VN" sz="2000" dirty="0" smtClean="0">
                  <a:solidFill>
                    <a:schemeClr val="accent6">
                      <a:lumMod val="50000"/>
                    </a:schemeClr>
                  </a:solidFill>
                  <a:cs typeface="Arial" panose="020B0604020202020204" pitchFamily="34" charset="0"/>
                </a:rPr>
                <a:t>ắt </a:t>
              </a:r>
              <a:r>
                <a:rPr lang="vi-VN" sz="2000" dirty="0">
                  <a:solidFill>
                    <a:schemeClr val="accent6">
                      <a:lumMod val="50000"/>
                    </a:schemeClr>
                  </a:solidFill>
                  <a:cs typeface="Arial" panose="020B0604020202020204" pitchFamily="34" charset="0"/>
                </a:rPr>
                <a:t>được xu hướng </a:t>
              </a:r>
              <a:r>
                <a:rPr lang="vi-VN" sz="2000" dirty="0" smtClean="0">
                  <a:solidFill>
                    <a:schemeClr val="accent6">
                      <a:lumMod val="50000"/>
                    </a:schemeClr>
                  </a:solidFill>
                  <a:cs typeface="Arial" panose="020B0604020202020204" pitchFamily="34" charset="0"/>
                </a:rPr>
                <a:t>đó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ứng</a:t>
              </a:r>
              <a:r>
                <a:rPr lang="en-US" sz="2000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dụng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website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cửa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hàng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mỹ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phẩm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Hasaki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là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một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đề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tài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không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tồi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trong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bán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hàng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trực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tuyến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vi-VN" sz="2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00387" y="2132977"/>
            <a:ext cx="7489472" cy="1142384"/>
            <a:chOff x="600387" y="2132977"/>
            <a:chExt cx="7489472" cy="1142384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B9C5B15-7680-41F4-8A5D-F16FB843D41D}"/>
                </a:ext>
              </a:extLst>
            </p:cNvPr>
            <p:cNvSpPr/>
            <p:nvPr/>
          </p:nvSpPr>
          <p:spPr>
            <a:xfrm>
              <a:off x="7478921" y="2416720"/>
              <a:ext cx="610938" cy="60324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38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rgbClr val="C5E0B4"/>
                  </a:solidFill>
                </a:rPr>
                <a:t>2</a:t>
              </a:r>
              <a:endParaRPr lang="vi-VN" sz="2800" b="1">
                <a:solidFill>
                  <a:srgbClr val="C5E0B4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78654E8-C43C-4A21-9CB8-8AF1A1945230}"/>
                </a:ext>
              </a:extLst>
            </p:cNvPr>
            <p:cNvSpPr/>
            <p:nvPr/>
          </p:nvSpPr>
          <p:spPr>
            <a:xfrm>
              <a:off x="600387" y="2132977"/>
              <a:ext cx="6532991" cy="1142384"/>
            </a:xfrm>
            <a:prstGeom prst="roundRect">
              <a:avLst>
                <a:gd name="adj" fmla="val 30000"/>
              </a:avLst>
            </a:prstGeom>
            <a:solidFill>
              <a:srgbClr val="C5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367A96A-DE89-41A5-ABF0-8EEC077864F7}"/>
                </a:ext>
              </a:extLst>
            </p:cNvPr>
            <p:cNvSpPr txBox="1"/>
            <p:nvPr/>
          </p:nvSpPr>
          <p:spPr>
            <a:xfrm>
              <a:off x="844217" y="2203334"/>
              <a:ext cx="59328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000" dirty="0">
                  <a:solidFill>
                    <a:schemeClr val="accent6">
                      <a:lumMod val="50000"/>
                    </a:schemeClr>
                  </a:solidFill>
                  <a:cs typeface="Arial" panose="020B0604020202020204" pitchFamily="34" charset="0"/>
                </a:rPr>
                <a:t>Web </a:t>
              </a:r>
              <a:r>
                <a:rPr lang="vi-VN" sz="2000" dirty="0" smtClean="0">
                  <a:solidFill>
                    <a:schemeClr val="accent6">
                      <a:lumMod val="50000"/>
                    </a:schemeClr>
                  </a:solidFill>
                  <a:cs typeface="Arial" panose="020B0604020202020204" pitchFamily="34" charset="0"/>
                </a:rPr>
                <a:t>được</a:t>
              </a:r>
              <a:r>
                <a:rPr lang="en-US" sz="2000" dirty="0" smtClean="0">
                  <a:solidFill>
                    <a:schemeClr val="accent6">
                      <a:lumMod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sz="2000" dirty="0" err="1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xây</a:t>
              </a:r>
              <a:r>
                <a:rPr lang="en-US" sz="2000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dựng</a:t>
              </a:r>
              <a:r>
                <a:rPr lang="en-US" sz="2000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với</a:t>
              </a:r>
              <a:r>
                <a:rPr lang="en-US" sz="2000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nhiều</a:t>
              </a:r>
              <a:r>
                <a:rPr lang="en-US" sz="2000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mục</a:t>
              </a:r>
              <a:r>
                <a:rPr lang="en-US" sz="2000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đích</a:t>
              </a:r>
              <a:r>
                <a:rPr lang="en-US" sz="2000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như</a:t>
              </a:r>
              <a:r>
                <a:rPr lang="en-US" sz="2000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vi-VN" sz="2000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truyền</a:t>
              </a:r>
              <a:r>
                <a:rPr lang="en-US" sz="2000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tải</a:t>
              </a:r>
              <a:r>
                <a:rPr lang="en-US" sz="2000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tin </a:t>
              </a:r>
              <a:r>
                <a:rPr lang="en-US" sz="2000" dirty="0" err="1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tức</a:t>
              </a:r>
              <a:r>
                <a:rPr lang="en-US" sz="2000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2000" dirty="0" err="1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giải</a:t>
              </a:r>
              <a:r>
                <a:rPr lang="en-US" sz="2000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trí</a:t>
              </a:r>
              <a:r>
                <a:rPr lang="en-US" sz="2000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2000" dirty="0" err="1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quảng</a:t>
              </a:r>
              <a:r>
                <a:rPr lang="en-US" sz="2000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cáo</a:t>
              </a:r>
              <a:r>
                <a:rPr lang="en-US" sz="2000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sản</a:t>
              </a:r>
              <a:r>
                <a:rPr lang="en-US" sz="2000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phẩm</a:t>
              </a:r>
              <a:r>
                <a:rPr lang="en-US" sz="2000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2000" dirty="0" err="1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mua</a:t>
              </a:r>
              <a:r>
                <a:rPr lang="en-US" sz="2000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sắm</a:t>
              </a:r>
              <a:r>
                <a:rPr lang="en-US" sz="2000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trực</a:t>
              </a:r>
              <a:r>
                <a:rPr lang="en-US" sz="2000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tuyến</a:t>
              </a:r>
              <a:r>
                <a:rPr lang="en-US" sz="2000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,…</a:t>
              </a:r>
              <a:endParaRPr lang="vi-VN" sz="2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15857" y="4842678"/>
            <a:ext cx="7417469" cy="1142384"/>
            <a:chOff x="615857" y="4842678"/>
            <a:chExt cx="7417469" cy="1142384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1DEB14B-D05F-4A6E-9213-183AA60C144D}"/>
                </a:ext>
              </a:extLst>
            </p:cNvPr>
            <p:cNvSpPr/>
            <p:nvPr/>
          </p:nvSpPr>
          <p:spPr>
            <a:xfrm>
              <a:off x="7422388" y="5131154"/>
              <a:ext cx="610938" cy="60324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38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C5E0B4"/>
                  </a:solidFill>
                </a:rPr>
                <a:t>4</a:t>
              </a:r>
              <a:endParaRPr lang="vi-VN" sz="2800" b="1" dirty="0">
                <a:solidFill>
                  <a:srgbClr val="C5E0B4"/>
                </a:solidFill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329BD03-4892-4839-96AE-05535E7FFE97}"/>
                </a:ext>
              </a:extLst>
            </p:cNvPr>
            <p:cNvSpPr/>
            <p:nvPr/>
          </p:nvSpPr>
          <p:spPr>
            <a:xfrm>
              <a:off x="615857" y="4842678"/>
              <a:ext cx="6532991" cy="1142384"/>
            </a:xfrm>
            <a:prstGeom prst="roundRect">
              <a:avLst>
                <a:gd name="adj" fmla="val 30000"/>
              </a:avLst>
            </a:prstGeom>
            <a:solidFill>
              <a:srgbClr val="C5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89D3DF8-1D5A-474E-BF76-769DA8043103}"/>
                </a:ext>
              </a:extLst>
            </p:cNvPr>
            <p:cNvSpPr txBox="1"/>
            <p:nvPr/>
          </p:nvSpPr>
          <p:spPr>
            <a:xfrm>
              <a:off x="844218" y="4927076"/>
              <a:ext cx="59328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000" dirty="0">
                  <a:solidFill>
                    <a:schemeClr val="accent6">
                      <a:lumMod val="50000"/>
                    </a:schemeClr>
                  </a:solidFill>
                  <a:cs typeface="Arial" panose="020B0604020202020204" pitchFamily="34" charset="0"/>
                </a:rPr>
                <a:t>Việc lựa chọn đề tài cũng liên quan thực tế với doanh nghiệp, áp dụng cho công việc trong tương lai.</a:t>
              </a:r>
              <a:endParaRPr lang="vi-VN" sz="2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A644B66-F1AE-45CC-83AB-A2E8D9E1F775}"/>
              </a:ext>
            </a:extLst>
          </p:cNvPr>
          <p:cNvSpPr txBox="1"/>
          <p:nvPr/>
        </p:nvSpPr>
        <p:spPr>
          <a:xfrm>
            <a:off x="8353588" y="1228928"/>
            <a:ext cx="4548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1</a:t>
            </a:r>
            <a:endParaRPr lang="vi-VN" sz="4000" b="1" dirty="0">
              <a:solidFill>
                <a:schemeClr val="accent6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815483-7810-4368-8041-AF1632401933}"/>
              </a:ext>
            </a:extLst>
          </p:cNvPr>
          <p:cNvSpPr txBox="1"/>
          <p:nvPr/>
        </p:nvSpPr>
        <p:spPr>
          <a:xfrm>
            <a:off x="9605711" y="1993511"/>
            <a:ext cx="2757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000" b="1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vi-VN" sz="2000" b="1" dirty="0">
              <a:solidFill>
                <a:schemeClr val="accent6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F7C9C4EB-F97C-4AA5-A95A-3D6A22426ABB}"/>
              </a:ext>
            </a:extLst>
          </p:cNvPr>
          <p:cNvSpPr/>
          <p:nvPr/>
        </p:nvSpPr>
        <p:spPr>
          <a:xfrm rot="5400000">
            <a:off x="4656920" y="7809685"/>
            <a:ext cx="1339634" cy="1367491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BD3A681-9657-488A-8373-1FF1A67ACCA5}"/>
              </a:ext>
            </a:extLst>
          </p:cNvPr>
          <p:cNvSpPr/>
          <p:nvPr/>
        </p:nvSpPr>
        <p:spPr>
          <a:xfrm rot="10800000">
            <a:off x="6193193" y="10528972"/>
            <a:ext cx="1367492" cy="1342272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CE62B2A-F576-4A05-A4B0-AEC84F97BAD9}"/>
              </a:ext>
            </a:extLst>
          </p:cNvPr>
          <p:cNvSpPr/>
          <p:nvPr/>
        </p:nvSpPr>
        <p:spPr>
          <a:xfrm>
            <a:off x="5414895" y="9164999"/>
            <a:ext cx="1362209" cy="136177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77ED6E6-E6F5-4E7E-A51E-BD13DFA510AC}"/>
              </a:ext>
            </a:extLst>
          </p:cNvPr>
          <p:cNvSpPr txBox="1"/>
          <p:nvPr/>
        </p:nvSpPr>
        <p:spPr>
          <a:xfrm>
            <a:off x="3754023" y="13254669"/>
            <a:ext cx="4683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40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174" y="5492384"/>
            <a:ext cx="2791826" cy="1477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446" y="2452776"/>
            <a:ext cx="3039608" cy="303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43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3535898F-5995-42B4-AC3A-E821E60FF3D9}"/>
              </a:ext>
            </a:extLst>
          </p:cNvPr>
          <p:cNvSpPr/>
          <p:nvPr/>
        </p:nvSpPr>
        <p:spPr>
          <a:xfrm>
            <a:off x="-5637347" y="-6110082"/>
            <a:ext cx="50303523" cy="397681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7215FD-704E-45EE-99A2-DA0A58EA3052}"/>
              </a:ext>
            </a:extLst>
          </p:cNvPr>
          <p:cNvSpPr/>
          <p:nvPr/>
        </p:nvSpPr>
        <p:spPr>
          <a:xfrm>
            <a:off x="13502683" y="-4610580"/>
            <a:ext cx="15283551" cy="1549344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9AEEF-FC8A-4B1C-91D5-9541EC798EFA}"/>
              </a:ext>
            </a:extLst>
          </p:cNvPr>
          <p:cNvSpPr txBox="1"/>
          <p:nvPr/>
        </p:nvSpPr>
        <p:spPr>
          <a:xfrm>
            <a:off x="-332699" y="-14870514"/>
            <a:ext cx="4683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vi-VN" sz="40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128B934-456D-44E8-B8C9-1C673D9235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22957799" y="746867"/>
            <a:ext cx="4079638" cy="6111132"/>
          </a:xfrm>
          <a:prstGeom prst="rect">
            <a:avLst/>
          </a:prstGeom>
        </p:spPr>
      </p:pic>
      <p:pic>
        <p:nvPicPr>
          <p:cNvPr id="18" name="Picture 1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2FA1FAC2-6499-4CD4-8B1D-8552C2A2A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66"/>
          <a:stretch/>
        </p:blipFill>
        <p:spPr>
          <a:xfrm>
            <a:off x="15251817" y="1525790"/>
            <a:ext cx="3540690" cy="533220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F28FC3E-0917-4F4F-B300-62D9C27720DB}"/>
              </a:ext>
            </a:extLst>
          </p:cNvPr>
          <p:cNvSpPr/>
          <p:nvPr/>
        </p:nvSpPr>
        <p:spPr>
          <a:xfrm>
            <a:off x="6480925" y="-2577029"/>
            <a:ext cx="11641973" cy="11426340"/>
          </a:xfrm>
          <a:custGeom>
            <a:avLst/>
            <a:gdLst>
              <a:gd name="connsiteX0" fmla="*/ 0 w 11488667"/>
              <a:gd name="connsiteY0" fmla="*/ 5640699 h 11281398"/>
              <a:gd name="connsiteX1" fmla="*/ 5744334 w 11488667"/>
              <a:gd name="connsiteY1" fmla="*/ 0 h 11281398"/>
              <a:gd name="connsiteX2" fmla="*/ 11488668 w 11488667"/>
              <a:gd name="connsiteY2" fmla="*/ 5640699 h 11281398"/>
              <a:gd name="connsiteX3" fmla="*/ 5744334 w 11488667"/>
              <a:gd name="connsiteY3" fmla="*/ 11281398 h 11281398"/>
              <a:gd name="connsiteX4" fmla="*/ 0 w 11488667"/>
              <a:gd name="connsiteY4" fmla="*/ 5640699 h 11281398"/>
              <a:gd name="connsiteX0" fmla="*/ 211491 w 11700159"/>
              <a:gd name="connsiteY0" fmla="*/ 5640699 h 11281398"/>
              <a:gd name="connsiteX1" fmla="*/ 5955825 w 11700159"/>
              <a:gd name="connsiteY1" fmla="*/ 0 h 11281398"/>
              <a:gd name="connsiteX2" fmla="*/ 11700159 w 11700159"/>
              <a:gd name="connsiteY2" fmla="*/ 5640699 h 11281398"/>
              <a:gd name="connsiteX3" fmla="*/ 5955825 w 11700159"/>
              <a:gd name="connsiteY3" fmla="*/ 11281398 h 11281398"/>
              <a:gd name="connsiteX4" fmla="*/ 211491 w 11700159"/>
              <a:gd name="connsiteY4" fmla="*/ 5640699 h 11281398"/>
              <a:gd name="connsiteX0" fmla="*/ 251009 w 11739677"/>
              <a:gd name="connsiteY0" fmla="*/ 5640699 h 11281398"/>
              <a:gd name="connsiteX1" fmla="*/ 5995343 w 11739677"/>
              <a:gd name="connsiteY1" fmla="*/ 0 h 11281398"/>
              <a:gd name="connsiteX2" fmla="*/ 11739677 w 11739677"/>
              <a:gd name="connsiteY2" fmla="*/ 5640699 h 11281398"/>
              <a:gd name="connsiteX3" fmla="*/ 5995343 w 11739677"/>
              <a:gd name="connsiteY3" fmla="*/ 11281398 h 11281398"/>
              <a:gd name="connsiteX4" fmla="*/ 251009 w 11739677"/>
              <a:gd name="connsiteY4" fmla="*/ 5640699 h 11281398"/>
              <a:gd name="connsiteX0" fmla="*/ 153305 w 11641973"/>
              <a:gd name="connsiteY0" fmla="*/ 5640699 h 11281398"/>
              <a:gd name="connsiteX1" fmla="*/ 5897639 w 11641973"/>
              <a:gd name="connsiteY1" fmla="*/ 0 h 11281398"/>
              <a:gd name="connsiteX2" fmla="*/ 11641973 w 11641973"/>
              <a:gd name="connsiteY2" fmla="*/ 5640699 h 11281398"/>
              <a:gd name="connsiteX3" fmla="*/ 5897639 w 11641973"/>
              <a:gd name="connsiteY3" fmla="*/ 11281398 h 11281398"/>
              <a:gd name="connsiteX4" fmla="*/ 153305 w 11641973"/>
              <a:gd name="connsiteY4" fmla="*/ 5640699 h 11281398"/>
              <a:gd name="connsiteX0" fmla="*/ 153305 w 11641973"/>
              <a:gd name="connsiteY0" fmla="*/ 5640699 h 11426340"/>
              <a:gd name="connsiteX1" fmla="*/ 5897639 w 11641973"/>
              <a:gd name="connsiteY1" fmla="*/ 0 h 11426340"/>
              <a:gd name="connsiteX2" fmla="*/ 11641973 w 11641973"/>
              <a:gd name="connsiteY2" fmla="*/ 5640699 h 11426340"/>
              <a:gd name="connsiteX3" fmla="*/ 5897639 w 11641973"/>
              <a:gd name="connsiteY3" fmla="*/ 11281398 h 11426340"/>
              <a:gd name="connsiteX4" fmla="*/ 153305 w 11641973"/>
              <a:gd name="connsiteY4" fmla="*/ 5640699 h 11426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41973" h="11426340">
                <a:moveTo>
                  <a:pt x="153305" y="5640699"/>
                </a:moveTo>
                <a:cubicBezTo>
                  <a:pt x="-780145" y="1630077"/>
                  <a:pt x="2725131" y="0"/>
                  <a:pt x="5897639" y="0"/>
                </a:cubicBezTo>
                <a:cubicBezTo>
                  <a:pt x="9070147" y="0"/>
                  <a:pt x="11641973" y="2525427"/>
                  <a:pt x="11641973" y="5640699"/>
                </a:cubicBezTo>
                <a:cubicBezTo>
                  <a:pt x="11641973" y="8755971"/>
                  <a:pt x="9451147" y="12176748"/>
                  <a:pt x="5897639" y="11281398"/>
                </a:cubicBezTo>
                <a:cubicBezTo>
                  <a:pt x="2344131" y="10386048"/>
                  <a:pt x="1086755" y="9651321"/>
                  <a:pt x="153305" y="5640699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D559BAC-62E2-4503-9AA2-09F0D218F9FE}"/>
              </a:ext>
            </a:extLst>
          </p:cNvPr>
          <p:cNvSpPr/>
          <p:nvPr/>
        </p:nvSpPr>
        <p:spPr>
          <a:xfrm>
            <a:off x="-6098931" y="-986940"/>
            <a:ext cx="11619220" cy="11281488"/>
          </a:xfrm>
          <a:custGeom>
            <a:avLst/>
            <a:gdLst>
              <a:gd name="connsiteX0" fmla="*/ 0 w 11488667"/>
              <a:gd name="connsiteY0" fmla="*/ 5640699 h 11281398"/>
              <a:gd name="connsiteX1" fmla="*/ 5744334 w 11488667"/>
              <a:gd name="connsiteY1" fmla="*/ 0 h 11281398"/>
              <a:gd name="connsiteX2" fmla="*/ 11488668 w 11488667"/>
              <a:gd name="connsiteY2" fmla="*/ 5640699 h 11281398"/>
              <a:gd name="connsiteX3" fmla="*/ 5744334 w 11488667"/>
              <a:gd name="connsiteY3" fmla="*/ 11281398 h 11281398"/>
              <a:gd name="connsiteX4" fmla="*/ 0 w 11488667"/>
              <a:gd name="connsiteY4" fmla="*/ 5640699 h 11281398"/>
              <a:gd name="connsiteX0" fmla="*/ 0 w 11488668"/>
              <a:gd name="connsiteY0" fmla="*/ 5693058 h 11333757"/>
              <a:gd name="connsiteX1" fmla="*/ 5744334 w 11488668"/>
              <a:gd name="connsiteY1" fmla="*/ 52359 h 11333757"/>
              <a:gd name="connsiteX2" fmla="*/ 11488668 w 11488668"/>
              <a:gd name="connsiteY2" fmla="*/ 5693058 h 11333757"/>
              <a:gd name="connsiteX3" fmla="*/ 5744334 w 11488668"/>
              <a:gd name="connsiteY3" fmla="*/ 11333757 h 11333757"/>
              <a:gd name="connsiteX4" fmla="*/ 0 w 11488668"/>
              <a:gd name="connsiteY4" fmla="*/ 5693058 h 11333757"/>
              <a:gd name="connsiteX0" fmla="*/ 0 w 11488668"/>
              <a:gd name="connsiteY0" fmla="*/ 5766275 h 11406974"/>
              <a:gd name="connsiteX1" fmla="*/ 5744334 w 11488668"/>
              <a:gd name="connsiteY1" fmla="*/ 125576 h 11406974"/>
              <a:gd name="connsiteX2" fmla="*/ 11488668 w 11488668"/>
              <a:gd name="connsiteY2" fmla="*/ 5766275 h 11406974"/>
              <a:gd name="connsiteX3" fmla="*/ 5744334 w 11488668"/>
              <a:gd name="connsiteY3" fmla="*/ 11406974 h 11406974"/>
              <a:gd name="connsiteX4" fmla="*/ 0 w 11488668"/>
              <a:gd name="connsiteY4" fmla="*/ 5766275 h 11406974"/>
              <a:gd name="connsiteX0" fmla="*/ 0 w 11488668"/>
              <a:gd name="connsiteY0" fmla="*/ 5766275 h 11406974"/>
              <a:gd name="connsiteX1" fmla="*/ 5744334 w 11488668"/>
              <a:gd name="connsiteY1" fmla="*/ 125576 h 11406974"/>
              <a:gd name="connsiteX2" fmla="*/ 11488668 w 11488668"/>
              <a:gd name="connsiteY2" fmla="*/ 5766275 h 11406974"/>
              <a:gd name="connsiteX3" fmla="*/ 5744334 w 11488668"/>
              <a:gd name="connsiteY3" fmla="*/ 11406974 h 11406974"/>
              <a:gd name="connsiteX4" fmla="*/ 0 w 11488668"/>
              <a:gd name="connsiteY4" fmla="*/ 5766275 h 11406974"/>
              <a:gd name="connsiteX0" fmla="*/ 0 w 11488668"/>
              <a:gd name="connsiteY0" fmla="*/ 5766275 h 11406974"/>
              <a:gd name="connsiteX1" fmla="*/ 5744334 w 11488668"/>
              <a:gd name="connsiteY1" fmla="*/ 125576 h 11406974"/>
              <a:gd name="connsiteX2" fmla="*/ 11488668 w 11488668"/>
              <a:gd name="connsiteY2" fmla="*/ 5766275 h 11406974"/>
              <a:gd name="connsiteX3" fmla="*/ 5744334 w 11488668"/>
              <a:gd name="connsiteY3" fmla="*/ 11406974 h 11406974"/>
              <a:gd name="connsiteX4" fmla="*/ 0 w 11488668"/>
              <a:gd name="connsiteY4" fmla="*/ 5766275 h 11406974"/>
              <a:gd name="connsiteX0" fmla="*/ 0 w 11614792"/>
              <a:gd name="connsiteY0" fmla="*/ 5640732 h 11281465"/>
              <a:gd name="connsiteX1" fmla="*/ 5744334 w 11614792"/>
              <a:gd name="connsiteY1" fmla="*/ 33 h 11281465"/>
              <a:gd name="connsiteX2" fmla="*/ 11614792 w 11614792"/>
              <a:gd name="connsiteY2" fmla="*/ 5703794 h 11281465"/>
              <a:gd name="connsiteX3" fmla="*/ 5744334 w 11614792"/>
              <a:gd name="connsiteY3" fmla="*/ 11281431 h 11281465"/>
              <a:gd name="connsiteX4" fmla="*/ 0 w 11614792"/>
              <a:gd name="connsiteY4" fmla="*/ 5640732 h 11281465"/>
              <a:gd name="connsiteX0" fmla="*/ 0 w 11614792"/>
              <a:gd name="connsiteY0" fmla="*/ 5640732 h 11281468"/>
              <a:gd name="connsiteX1" fmla="*/ 5744334 w 11614792"/>
              <a:gd name="connsiteY1" fmla="*/ 33 h 11281468"/>
              <a:gd name="connsiteX2" fmla="*/ 11614792 w 11614792"/>
              <a:gd name="connsiteY2" fmla="*/ 5703794 h 11281468"/>
              <a:gd name="connsiteX3" fmla="*/ 5744334 w 11614792"/>
              <a:gd name="connsiteY3" fmla="*/ 11281431 h 11281468"/>
              <a:gd name="connsiteX4" fmla="*/ 0 w 11614792"/>
              <a:gd name="connsiteY4" fmla="*/ 5640732 h 11281468"/>
              <a:gd name="connsiteX0" fmla="*/ 0 w 11614792"/>
              <a:gd name="connsiteY0" fmla="*/ 5640732 h 11281471"/>
              <a:gd name="connsiteX1" fmla="*/ 5744334 w 11614792"/>
              <a:gd name="connsiteY1" fmla="*/ 33 h 11281471"/>
              <a:gd name="connsiteX2" fmla="*/ 11614792 w 11614792"/>
              <a:gd name="connsiteY2" fmla="*/ 5703794 h 11281471"/>
              <a:gd name="connsiteX3" fmla="*/ 5744334 w 11614792"/>
              <a:gd name="connsiteY3" fmla="*/ 11281431 h 11281471"/>
              <a:gd name="connsiteX4" fmla="*/ 0 w 11614792"/>
              <a:gd name="connsiteY4" fmla="*/ 5640732 h 11281471"/>
              <a:gd name="connsiteX0" fmla="*/ 0 w 11619220"/>
              <a:gd name="connsiteY0" fmla="*/ 5640732 h 11281475"/>
              <a:gd name="connsiteX1" fmla="*/ 5744334 w 11619220"/>
              <a:gd name="connsiteY1" fmla="*/ 33 h 11281475"/>
              <a:gd name="connsiteX2" fmla="*/ 11614792 w 11619220"/>
              <a:gd name="connsiteY2" fmla="*/ 5703794 h 11281475"/>
              <a:gd name="connsiteX3" fmla="*/ 5744334 w 11619220"/>
              <a:gd name="connsiteY3" fmla="*/ 11281431 h 11281475"/>
              <a:gd name="connsiteX4" fmla="*/ 0 w 11619220"/>
              <a:gd name="connsiteY4" fmla="*/ 5640732 h 11281475"/>
              <a:gd name="connsiteX0" fmla="*/ 0 w 11619220"/>
              <a:gd name="connsiteY0" fmla="*/ 5640732 h 11281482"/>
              <a:gd name="connsiteX1" fmla="*/ 5744334 w 11619220"/>
              <a:gd name="connsiteY1" fmla="*/ 33 h 11281482"/>
              <a:gd name="connsiteX2" fmla="*/ 11614792 w 11619220"/>
              <a:gd name="connsiteY2" fmla="*/ 5703794 h 11281482"/>
              <a:gd name="connsiteX3" fmla="*/ 5744334 w 11619220"/>
              <a:gd name="connsiteY3" fmla="*/ 11281431 h 11281482"/>
              <a:gd name="connsiteX4" fmla="*/ 0 w 11619220"/>
              <a:gd name="connsiteY4" fmla="*/ 5640732 h 11281482"/>
              <a:gd name="connsiteX0" fmla="*/ 0 w 11619220"/>
              <a:gd name="connsiteY0" fmla="*/ 5640732 h 11281488"/>
              <a:gd name="connsiteX1" fmla="*/ 5744334 w 11619220"/>
              <a:gd name="connsiteY1" fmla="*/ 33 h 11281488"/>
              <a:gd name="connsiteX2" fmla="*/ 11614792 w 11619220"/>
              <a:gd name="connsiteY2" fmla="*/ 5703794 h 11281488"/>
              <a:gd name="connsiteX3" fmla="*/ 5744334 w 11619220"/>
              <a:gd name="connsiteY3" fmla="*/ 11281431 h 11281488"/>
              <a:gd name="connsiteX4" fmla="*/ 0 w 11619220"/>
              <a:gd name="connsiteY4" fmla="*/ 5640732 h 11281488"/>
              <a:gd name="connsiteX0" fmla="*/ 0 w 11619220"/>
              <a:gd name="connsiteY0" fmla="*/ 5640732 h 11281488"/>
              <a:gd name="connsiteX1" fmla="*/ 5744334 w 11619220"/>
              <a:gd name="connsiteY1" fmla="*/ 33 h 11281488"/>
              <a:gd name="connsiteX2" fmla="*/ 11614792 w 11619220"/>
              <a:gd name="connsiteY2" fmla="*/ 5703794 h 11281488"/>
              <a:gd name="connsiteX3" fmla="*/ 5744334 w 11619220"/>
              <a:gd name="connsiteY3" fmla="*/ 11281431 h 11281488"/>
              <a:gd name="connsiteX4" fmla="*/ 0 w 11619220"/>
              <a:gd name="connsiteY4" fmla="*/ 5640732 h 1128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19220" h="11281488">
                <a:moveTo>
                  <a:pt x="0" y="5640732"/>
                </a:moveTo>
                <a:cubicBezTo>
                  <a:pt x="0" y="2525460"/>
                  <a:pt x="3808535" y="-10477"/>
                  <a:pt x="5744334" y="33"/>
                </a:cubicBezTo>
                <a:cubicBezTo>
                  <a:pt x="7680133" y="10543"/>
                  <a:pt x="11204888" y="2336273"/>
                  <a:pt x="11614792" y="5703794"/>
                </a:cubicBezTo>
                <a:cubicBezTo>
                  <a:pt x="11772448" y="9875354"/>
                  <a:pt x="7680133" y="11291941"/>
                  <a:pt x="5744334" y="11281431"/>
                </a:cubicBezTo>
                <a:cubicBezTo>
                  <a:pt x="3808535" y="11270921"/>
                  <a:pt x="0" y="8756004"/>
                  <a:pt x="0" y="5640732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2EE0F4-7F6F-4ADC-AD55-3F24C5EA1782}"/>
              </a:ext>
            </a:extLst>
          </p:cNvPr>
          <p:cNvSpPr txBox="1"/>
          <p:nvPr/>
        </p:nvSpPr>
        <p:spPr>
          <a:xfrm>
            <a:off x="3715975" y="491168"/>
            <a:ext cx="5068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chemeClr val="accent6">
                    <a:lumMod val="20000"/>
                    <a:lumOff val="80000"/>
                  </a:schemeClr>
                </a:solidFill>
                <a:cs typeface="Arial" panose="020B0604020202020204" pitchFamily="34" charset="0"/>
              </a:rPr>
              <a:t>Kịch bản kiểm thử </a:t>
            </a:r>
            <a:r>
              <a:rPr lang="vi-VN" sz="20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cs typeface="Arial" panose="020B0604020202020204" pitchFamily="34" charset="0"/>
              </a:rPr>
              <a:t>Spike </a:t>
            </a:r>
            <a:r>
              <a:rPr lang="vi-VN" sz="2000" b="1" dirty="0">
                <a:solidFill>
                  <a:schemeClr val="accent6">
                    <a:lumMod val="20000"/>
                    <a:lumOff val="80000"/>
                  </a:schemeClr>
                </a:solidFill>
                <a:cs typeface="Arial" panose="020B0604020202020204" pitchFamily="34" charset="0"/>
              </a:rPr>
              <a:t>Testing</a:t>
            </a:r>
            <a:endParaRPr lang="vi-VN" sz="2000" b="1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822426EE-09B4-4C52-8750-B47C3FF9EE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9336864" y="14271372"/>
            <a:ext cx="3337883" cy="5000013"/>
          </a:xfrm>
          <a:prstGeom prst="rect">
            <a:avLst/>
          </a:prstGeom>
        </p:spPr>
      </p:pic>
      <p:pic>
        <p:nvPicPr>
          <p:cNvPr id="36" name="Picture 3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6B136D34-9A54-472E-90A1-23C080B481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66"/>
          <a:stretch/>
        </p:blipFill>
        <p:spPr>
          <a:xfrm>
            <a:off x="7033401" y="17768067"/>
            <a:ext cx="2896926" cy="4362713"/>
          </a:xfrm>
          <a:prstGeom prst="rect">
            <a:avLst/>
          </a:prstGeom>
        </p:spPr>
      </p:pic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73" y="981431"/>
            <a:ext cx="10582429" cy="5862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5448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0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11A6E6D-BC47-4BFC-801F-8DEB8BCDD42B}"/>
              </a:ext>
            </a:extLst>
          </p:cNvPr>
          <p:cNvSpPr/>
          <p:nvPr/>
        </p:nvSpPr>
        <p:spPr>
          <a:xfrm rot="5400000">
            <a:off x="4656920" y="1026119"/>
            <a:ext cx="1339634" cy="1367491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081E3C6-BCE0-4EDE-BB80-8D7FD9CFDFD9}"/>
              </a:ext>
            </a:extLst>
          </p:cNvPr>
          <p:cNvSpPr/>
          <p:nvPr/>
        </p:nvSpPr>
        <p:spPr>
          <a:xfrm rot="10800000">
            <a:off x="6193193" y="2086728"/>
            <a:ext cx="1367492" cy="1342272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6A10664-B586-4E09-9419-35BE863AF54B}"/>
              </a:ext>
            </a:extLst>
          </p:cNvPr>
          <p:cNvSpPr/>
          <p:nvPr/>
        </p:nvSpPr>
        <p:spPr>
          <a:xfrm>
            <a:off x="-12224083" y="-2719137"/>
            <a:ext cx="11165304" cy="131625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50D3A0-D437-46D4-9C5B-7533DB19A5E1}"/>
              </a:ext>
            </a:extLst>
          </p:cNvPr>
          <p:cNvSpPr/>
          <p:nvPr/>
        </p:nvSpPr>
        <p:spPr>
          <a:xfrm>
            <a:off x="-10792859" y="-2279744"/>
            <a:ext cx="8480525" cy="12213495"/>
          </a:xfrm>
          <a:prstGeom prst="roundRect">
            <a:avLst>
              <a:gd name="adj" fmla="val 12686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B7BDC88-6CE1-4006-BC0A-291EF153A3EB}"/>
              </a:ext>
            </a:extLst>
          </p:cNvPr>
          <p:cNvSpPr/>
          <p:nvPr/>
        </p:nvSpPr>
        <p:spPr>
          <a:xfrm>
            <a:off x="-2332154" y="-1106311"/>
            <a:ext cx="1362210" cy="1264603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b="1">
                <a:solidFill>
                  <a:srgbClr val="C5E0B4">
                    <a:alpha val="0"/>
                  </a:srgbClr>
                </a:solidFill>
              </a:rPr>
              <a:t>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9C5B15-7680-41F4-8A5D-F16FB843D41D}"/>
              </a:ext>
            </a:extLst>
          </p:cNvPr>
          <p:cNvSpPr/>
          <p:nvPr/>
        </p:nvSpPr>
        <p:spPr>
          <a:xfrm>
            <a:off x="-2190191" y="1615892"/>
            <a:ext cx="1362210" cy="1264603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C5E0B4">
                    <a:alpha val="0"/>
                  </a:srgbClr>
                </a:solidFill>
              </a:rPr>
              <a:t>2</a:t>
            </a:r>
            <a:endParaRPr lang="vi-VN" sz="2800" b="1">
              <a:solidFill>
                <a:srgbClr val="C5E0B4">
                  <a:alpha val="0"/>
                </a:srgbClr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AA29D5A-E2C4-4738-9B40-399DB57C2618}"/>
              </a:ext>
            </a:extLst>
          </p:cNvPr>
          <p:cNvSpPr/>
          <p:nvPr/>
        </p:nvSpPr>
        <p:spPr>
          <a:xfrm>
            <a:off x="-1987852" y="5047576"/>
            <a:ext cx="1362210" cy="1264603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C5E0B4">
                    <a:alpha val="0"/>
                  </a:srgbClr>
                </a:solidFill>
              </a:rPr>
              <a:t>3</a:t>
            </a:r>
            <a:endParaRPr lang="vi-VN" sz="2800" b="1">
              <a:solidFill>
                <a:srgbClr val="C5E0B4">
                  <a:alpha val="0"/>
                </a:srgb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1DEB14B-D05F-4A6E-9213-183AA60C144D}"/>
              </a:ext>
            </a:extLst>
          </p:cNvPr>
          <p:cNvSpPr/>
          <p:nvPr/>
        </p:nvSpPr>
        <p:spPr>
          <a:xfrm>
            <a:off x="-1987852" y="8105270"/>
            <a:ext cx="1362210" cy="1264603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C5E0B4">
                    <a:alpha val="0"/>
                  </a:srgbClr>
                </a:solidFill>
              </a:rPr>
              <a:t>4</a:t>
            </a:r>
            <a:endParaRPr lang="vi-VN" sz="2800" b="1">
              <a:solidFill>
                <a:srgbClr val="C5E0B4">
                  <a:alpha val="0"/>
                </a:srgb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D5EE60A-75EC-4E74-AED5-FA13D3AABC80}"/>
              </a:ext>
            </a:extLst>
          </p:cNvPr>
          <p:cNvSpPr/>
          <p:nvPr/>
        </p:nvSpPr>
        <p:spPr>
          <a:xfrm>
            <a:off x="-9863291" y="-1803205"/>
            <a:ext cx="6989725" cy="2394804"/>
          </a:xfrm>
          <a:prstGeom prst="roundRect">
            <a:avLst>
              <a:gd name="adj" fmla="val 30000"/>
            </a:avLst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78654E8-C43C-4A21-9CB8-8AF1A1945230}"/>
              </a:ext>
            </a:extLst>
          </p:cNvPr>
          <p:cNvSpPr/>
          <p:nvPr/>
        </p:nvSpPr>
        <p:spPr>
          <a:xfrm>
            <a:off x="-9751553" y="1206056"/>
            <a:ext cx="6989725" cy="2394804"/>
          </a:xfrm>
          <a:prstGeom prst="roundRect">
            <a:avLst>
              <a:gd name="adj" fmla="val 30000"/>
            </a:avLst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F565E2E-6DE3-4AD6-8C50-62E2AF87B3E5}"/>
              </a:ext>
            </a:extLst>
          </p:cNvPr>
          <p:cNvSpPr/>
          <p:nvPr/>
        </p:nvSpPr>
        <p:spPr>
          <a:xfrm>
            <a:off x="-9751553" y="4333021"/>
            <a:ext cx="6989725" cy="2394804"/>
          </a:xfrm>
          <a:prstGeom prst="roundRect">
            <a:avLst>
              <a:gd name="adj" fmla="val 30000"/>
            </a:avLst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329BD03-4892-4839-96AE-05535E7FFE97}"/>
              </a:ext>
            </a:extLst>
          </p:cNvPr>
          <p:cNvSpPr/>
          <p:nvPr/>
        </p:nvSpPr>
        <p:spPr>
          <a:xfrm>
            <a:off x="-9880884" y="6975069"/>
            <a:ext cx="6989725" cy="2394804"/>
          </a:xfrm>
          <a:prstGeom prst="roundRect">
            <a:avLst>
              <a:gd name="adj" fmla="val 30000"/>
            </a:avLst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2EB65D-BD2F-40CF-A8A7-4C501B6DB4CE}"/>
              </a:ext>
            </a:extLst>
          </p:cNvPr>
          <p:cNvSpPr txBox="1"/>
          <p:nvPr/>
        </p:nvSpPr>
        <p:spPr>
          <a:xfrm>
            <a:off x="-6747761" y="-1395938"/>
            <a:ext cx="362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 b="1">
                <a:solidFill>
                  <a:schemeClr val="accent6">
                    <a:lumMod val="50000"/>
                    <a:alpha val="0"/>
                  </a:schemeClr>
                </a:solidFill>
              </a:rPr>
              <a:t>Nội dung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38F2E3-CAAE-4F8D-BF08-27EB76669844}"/>
              </a:ext>
            </a:extLst>
          </p:cNvPr>
          <p:cNvSpPr txBox="1"/>
          <p:nvPr/>
        </p:nvSpPr>
        <p:spPr>
          <a:xfrm>
            <a:off x="-6620929" y="1615892"/>
            <a:ext cx="362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 b="1">
                <a:solidFill>
                  <a:schemeClr val="accent6">
                    <a:lumMod val="50000"/>
                    <a:alpha val="0"/>
                  </a:schemeClr>
                </a:solidFill>
              </a:rPr>
              <a:t>Nội dung </a:t>
            </a:r>
            <a:r>
              <a:rPr lang="en-US" sz="2800" b="1">
                <a:solidFill>
                  <a:schemeClr val="accent6">
                    <a:lumMod val="50000"/>
                    <a:alpha val="0"/>
                  </a:schemeClr>
                </a:solidFill>
              </a:rPr>
              <a:t>2</a:t>
            </a:r>
            <a:endParaRPr lang="vi-VN" sz="2800" b="1">
              <a:solidFill>
                <a:schemeClr val="accent6">
                  <a:lumMod val="50000"/>
                  <a:alpha val="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051F0F-7E1D-4555-9107-C5723F23DB06}"/>
              </a:ext>
            </a:extLst>
          </p:cNvPr>
          <p:cNvSpPr txBox="1"/>
          <p:nvPr/>
        </p:nvSpPr>
        <p:spPr>
          <a:xfrm>
            <a:off x="-6625440" y="4699660"/>
            <a:ext cx="362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 b="1">
                <a:solidFill>
                  <a:schemeClr val="accent6">
                    <a:lumMod val="50000"/>
                    <a:alpha val="0"/>
                  </a:schemeClr>
                </a:solidFill>
              </a:rPr>
              <a:t>Nội dung </a:t>
            </a:r>
            <a:r>
              <a:rPr lang="en-US" sz="2800" b="1">
                <a:solidFill>
                  <a:schemeClr val="accent6">
                    <a:lumMod val="50000"/>
                    <a:alpha val="0"/>
                  </a:schemeClr>
                </a:solidFill>
              </a:rPr>
              <a:t>3</a:t>
            </a:r>
            <a:endParaRPr lang="vi-VN" sz="2800" b="1">
              <a:solidFill>
                <a:schemeClr val="accent6">
                  <a:lumMod val="50000"/>
                  <a:alpha val="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F9A7A4-FDBD-4632-B7BA-432B467C2E32}"/>
              </a:ext>
            </a:extLst>
          </p:cNvPr>
          <p:cNvSpPr txBox="1"/>
          <p:nvPr/>
        </p:nvSpPr>
        <p:spPr>
          <a:xfrm>
            <a:off x="-7548433" y="7411540"/>
            <a:ext cx="362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 b="1">
                <a:solidFill>
                  <a:schemeClr val="accent6">
                    <a:lumMod val="50000"/>
                    <a:alpha val="0"/>
                  </a:schemeClr>
                </a:solidFill>
              </a:rPr>
              <a:t>Nội dung </a:t>
            </a:r>
            <a:r>
              <a:rPr lang="en-US" sz="2800" b="1">
                <a:solidFill>
                  <a:schemeClr val="accent6">
                    <a:lumMod val="50000"/>
                    <a:alpha val="0"/>
                  </a:schemeClr>
                </a:solidFill>
              </a:rPr>
              <a:t>4</a:t>
            </a:r>
            <a:endParaRPr lang="vi-VN" sz="2800" b="1">
              <a:solidFill>
                <a:schemeClr val="accent6">
                  <a:lumMod val="50000"/>
                  <a:alpha val="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D7EA3A-02D4-45A0-9CD5-710FF13C5B72}"/>
              </a:ext>
            </a:extLst>
          </p:cNvPr>
          <p:cNvSpPr txBox="1"/>
          <p:nvPr/>
        </p:nvSpPr>
        <p:spPr>
          <a:xfrm>
            <a:off x="-8682447" y="-874119"/>
            <a:ext cx="5562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accent6">
                    <a:lumMod val="50000"/>
                    <a:alpha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 nội dung 1</a:t>
            </a:r>
            <a:endParaRPr lang="vi-VN" sz="2000">
              <a:solidFill>
                <a:schemeClr val="accent6">
                  <a:lumMod val="50000"/>
                  <a:alpha val="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2CBD92C-24BE-436A-939A-A3AF22ACBE34}"/>
              </a:ext>
            </a:extLst>
          </p:cNvPr>
          <p:cNvSpPr txBox="1"/>
          <p:nvPr/>
        </p:nvSpPr>
        <p:spPr>
          <a:xfrm>
            <a:off x="-8544521" y="2169641"/>
            <a:ext cx="5562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accent6">
                    <a:lumMod val="50000"/>
                    <a:alpha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 nội dung 2</a:t>
            </a:r>
            <a:endParaRPr lang="vi-VN" sz="2000">
              <a:solidFill>
                <a:schemeClr val="accent6">
                  <a:lumMod val="50000"/>
                  <a:alpha val="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67A96A-DE89-41A5-ABF0-8EEC077864F7}"/>
              </a:ext>
            </a:extLst>
          </p:cNvPr>
          <p:cNvSpPr txBox="1"/>
          <p:nvPr/>
        </p:nvSpPr>
        <p:spPr>
          <a:xfrm>
            <a:off x="-8534886" y="5239670"/>
            <a:ext cx="5562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accent6">
                    <a:lumMod val="50000"/>
                    <a:alpha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 nội dung 3</a:t>
            </a:r>
            <a:endParaRPr lang="vi-VN" sz="2000">
              <a:solidFill>
                <a:schemeClr val="accent6">
                  <a:lumMod val="50000"/>
                  <a:alpha val="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9D3DF8-1D5A-474E-BF76-769DA8043103}"/>
              </a:ext>
            </a:extLst>
          </p:cNvPr>
          <p:cNvSpPr txBox="1"/>
          <p:nvPr/>
        </p:nvSpPr>
        <p:spPr>
          <a:xfrm>
            <a:off x="-9457879" y="7953116"/>
            <a:ext cx="5562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accent6">
                    <a:lumMod val="50000"/>
                    <a:alpha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 nội dung 4</a:t>
            </a:r>
            <a:endParaRPr lang="vi-VN" sz="2000">
              <a:solidFill>
                <a:schemeClr val="accent6">
                  <a:lumMod val="50000"/>
                  <a:alpha val="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A644B66-F1AE-45CC-83AB-A2E8D9E1F775}"/>
              </a:ext>
            </a:extLst>
          </p:cNvPr>
          <p:cNvSpPr txBox="1"/>
          <p:nvPr/>
        </p:nvSpPr>
        <p:spPr>
          <a:xfrm>
            <a:off x="9007301" y="-4133190"/>
            <a:ext cx="80056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 học thuyết trình</a:t>
            </a:r>
            <a:endParaRPr lang="vi-VN" sz="96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815483-7810-4368-8041-AF1632401933}"/>
              </a:ext>
            </a:extLst>
          </p:cNvPr>
          <p:cNvSpPr txBox="1"/>
          <p:nvPr/>
        </p:nvSpPr>
        <p:spPr>
          <a:xfrm>
            <a:off x="3754023" y="3770433"/>
            <a:ext cx="4683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</a:t>
            </a:r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vi-VN" sz="4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793FF2E-E18A-4E74-9A80-1DE93DC1286F}"/>
              </a:ext>
            </a:extLst>
          </p:cNvPr>
          <p:cNvSpPr/>
          <p:nvPr/>
        </p:nvSpPr>
        <p:spPr>
          <a:xfrm>
            <a:off x="5414895" y="1615892"/>
            <a:ext cx="1362209" cy="136177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4E0E9E-B75B-4B05-95C9-1577A82AA699}"/>
              </a:ext>
            </a:extLst>
          </p:cNvPr>
          <p:cNvSpPr txBox="1"/>
          <p:nvPr/>
        </p:nvSpPr>
        <p:spPr>
          <a:xfrm>
            <a:off x="9007301" y="-959746"/>
            <a:ext cx="7324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thuyết trình</a:t>
            </a:r>
            <a:endParaRPr lang="vi-VN" sz="400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DABA0BC-8C0C-4FE0-B2DB-2849C80BD2BC}"/>
              </a:ext>
            </a:extLst>
          </p:cNvPr>
          <p:cNvSpPr/>
          <p:nvPr/>
        </p:nvSpPr>
        <p:spPr>
          <a:xfrm>
            <a:off x="2843507" y="7673150"/>
            <a:ext cx="6504986" cy="4847529"/>
          </a:xfrm>
          <a:prstGeom prst="roundRect">
            <a:avLst>
              <a:gd name="adj" fmla="val 1004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F5B0D61-77C7-4003-9D01-340ABB513B1E}"/>
              </a:ext>
            </a:extLst>
          </p:cNvPr>
          <p:cNvSpPr/>
          <p:nvPr/>
        </p:nvSpPr>
        <p:spPr>
          <a:xfrm>
            <a:off x="3146360" y="7967780"/>
            <a:ext cx="5899280" cy="4194048"/>
          </a:xfrm>
          <a:prstGeom prst="roundRect">
            <a:avLst>
              <a:gd name="adj" fmla="val 969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64546" y="4569898"/>
            <a:ext cx="2117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826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6E8BFF0-3C03-4744-A3F1-A63B291175B0}"/>
              </a:ext>
            </a:extLst>
          </p:cNvPr>
          <p:cNvSpPr/>
          <p:nvPr/>
        </p:nvSpPr>
        <p:spPr>
          <a:xfrm>
            <a:off x="4777983" y="-5432583"/>
            <a:ext cx="2799145" cy="284635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E39C270-5665-4E10-81E7-061096D1637B}"/>
              </a:ext>
            </a:extLst>
          </p:cNvPr>
          <p:cNvSpPr/>
          <p:nvPr/>
        </p:nvSpPr>
        <p:spPr>
          <a:xfrm>
            <a:off x="5413122" y="-22695567"/>
            <a:ext cx="11058454" cy="6160168"/>
          </a:xfrm>
          <a:prstGeom prst="roundRect">
            <a:avLst>
              <a:gd name="adj" fmla="val 11305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5747FB-A7F7-4CB2-9A8C-4D697608319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855" y="-14975603"/>
            <a:ext cx="572825" cy="572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4DED4E-CE13-4665-9582-DB133820206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326" y="-14061203"/>
            <a:ext cx="560011" cy="560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1E545E-B21D-4D62-8426-FB49AF9561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385" y="-12689603"/>
            <a:ext cx="590146" cy="590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79FFC0-94F3-476C-A921-E3BE0FDF346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413" y="-11127503"/>
            <a:ext cx="590146" cy="590146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FE11DCB6-7267-40C6-993E-0145FF8C9F3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915" y="-20267861"/>
            <a:ext cx="3555645" cy="35556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4CEDB3-AACD-4BB3-A611-9CED802C2AC0}"/>
              </a:ext>
            </a:extLst>
          </p:cNvPr>
          <p:cNvSpPr txBox="1"/>
          <p:nvPr/>
        </p:nvSpPr>
        <p:spPr>
          <a:xfrm>
            <a:off x="5652413" y="-17555716"/>
            <a:ext cx="3849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</a:t>
            </a:r>
          </a:p>
          <a:p>
            <a:r>
              <a:rPr lang="en-US" sz="40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vi-VN" sz="40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EC076-256A-4922-B770-3148678B9816}"/>
              </a:ext>
            </a:extLst>
          </p:cNvPr>
          <p:cNvSpPr txBox="1"/>
          <p:nvPr/>
        </p:nvSpPr>
        <p:spPr>
          <a:xfrm>
            <a:off x="489082" y="-16073537"/>
            <a:ext cx="3879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vi-VN" sz="4400" b="1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15A47515-88F1-428C-B616-CE037A8B29C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273" b="96364" l="3057" r="96507">
                        <a14:foregroundMark x1="50218" y1="7727" x2="55022" y2="8182"/>
                        <a14:foregroundMark x1="11354" y1="73636" x2="23581" y2="80000"/>
                        <a14:foregroundMark x1="10044" y1="58182" x2="16594" y2="69091"/>
                        <a14:foregroundMark x1="13100" y1="51364" x2="13100" y2="59091"/>
                        <a14:foregroundMark x1="12227" y1="43636" x2="10044" y2="62273"/>
                        <a14:foregroundMark x1="10044" y1="54545" x2="10044" y2="66364"/>
                        <a14:foregroundMark x1="6114" y1="67727" x2="6550" y2="73636"/>
                        <a14:foregroundMark x1="3930" y1="71818" x2="3930" y2="71818"/>
                        <a14:foregroundMark x1="37118" y1="91364" x2="57642" y2="92727"/>
                        <a14:foregroundMark x1="60699" y1="89545" x2="77293" y2="83636"/>
                        <a14:foregroundMark x1="84279" y1="61818" x2="84716" y2="71364"/>
                        <a14:foregroundMark x1="87336" y1="60000" x2="88646" y2="69091"/>
                        <a14:foregroundMark x1="92140" y1="70455" x2="92140" y2="73636"/>
                        <a14:foregroundMark x1="96943" y1="72273" x2="96943" y2="72273"/>
                        <a14:foregroundMark x1="52838" y1="96364" x2="52838" y2="96364"/>
                        <a14:foregroundMark x1="37991" y1="68182" x2="49345" y2="67727"/>
                        <a14:foregroundMark x1="27948" y1="65455" x2="44978" y2="70909"/>
                        <a14:foregroundMark x1="73362" y1="66364" x2="77293" y2="65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25" y="-11907689"/>
            <a:ext cx="563100" cy="540969"/>
          </a:xfrm>
          <a:prstGeom prst="rect">
            <a:avLst/>
          </a:prstGeom>
        </p:spPr>
      </p:pic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BCD427C0-7B51-4CE6-A6C4-9F9ECF7F146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8874" y1="55891" x2="45742" y2="63218"/>
                        <a14:foregroundMark x1="46016" y1="63218" x2="55357" y2="65948"/>
                        <a14:foregroundMark x1="54396" y1="57471" x2="65797" y2="61351"/>
                        <a14:foregroundMark x1="67582" y1="52443" x2="71841" y2="524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918" y="-14421533"/>
            <a:ext cx="615164" cy="588124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E2480341-04DF-455A-98FB-7E3EAB97198A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805" b="90732" l="9350" r="89431">
                        <a14:foregroundMark x1="50813" y1="7805" x2="56911" y2="7805"/>
                        <a14:foregroundMark x1="73171" y1="90732" x2="73171" y2="90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274" y="-15735876"/>
            <a:ext cx="581614" cy="484678"/>
          </a:xfrm>
          <a:prstGeom prst="rect">
            <a:avLst/>
          </a:prstGeom>
        </p:spPr>
      </p:pic>
      <p:pic>
        <p:nvPicPr>
          <p:cNvPr id="16" name="Picture 15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F9626089-EE2C-454A-8C67-9228EB5D1F8E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011" b="98361" l="9455" r="89455">
                        <a14:foregroundMark x1="42545" y1="91803" x2="48727" y2="91803"/>
                        <a14:foregroundMark x1="44727" y1="7650" x2="51636" y2="6557"/>
                        <a14:foregroundMark x1="50182" y1="97268" x2="53091" y2="98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243">
            <a:off x="1905050" y="-13833762"/>
            <a:ext cx="680504" cy="4528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651FB5-0192-4A33-AC9D-A2B3F4ACB168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2174" l="10000" r="90000">
                        <a14:foregroundMark x1="32065" y1="92174" x2="32065" y2="921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10" y="-12783989"/>
            <a:ext cx="563100" cy="563100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CF15985-38E7-4B86-9947-68E45E40DCA0}"/>
              </a:ext>
            </a:extLst>
          </p:cNvPr>
          <p:cNvSpPr/>
          <p:nvPr/>
        </p:nvSpPr>
        <p:spPr>
          <a:xfrm>
            <a:off x="284320" y="-11128669"/>
            <a:ext cx="4831196" cy="3694506"/>
          </a:xfrm>
          <a:prstGeom prst="roundRect">
            <a:avLst>
              <a:gd name="adj" fmla="val 1255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111C716-A3CB-4225-8D73-3DEDF6E8E9EB}"/>
              </a:ext>
            </a:extLst>
          </p:cNvPr>
          <p:cNvSpPr/>
          <p:nvPr/>
        </p:nvSpPr>
        <p:spPr>
          <a:xfrm rot="19608362">
            <a:off x="-1768950" y="-1159326"/>
            <a:ext cx="5064715" cy="4751554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BFA3F24-53EB-4AA9-8683-96BB713A81D3}"/>
              </a:ext>
            </a:extLst>
          </p:cNvPr>
          <p:cNvSpPr/>
          <p:nvPr/>
        </p:nvSpPr>
        <p:spPr>
          <a:xfrm rot="1574277">
            <a:off x="8805829" y="2849976"/>
            <a:ext cx="5245233" cy="5074687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4C56BF-A96E-4358-81EB-966B51BF97C7}"/>
              </a:ext>
            </a:extLst>
          </p:cNvPr>
          <p:cNvSpPr txBox="1"/>
          <p:nvPr/>
        </p:nvSpPr>
        <p:spPr>
          <a:xfrm>
            <a:off x="3976474" y="3615918"/>
            <a:ext cx="4239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6">
                    <a:lumMod val="50000"/>
                  </a:schemeClr>
                </a:solidFill>
              </a:rPr>
              <a:t>Thanks For Watching!</a:t>
            </a:r>
            <a:endParaRPr lang="vi-VN" sz="32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C36CE20-8EA2-40D9-8BFE-43705890AB6D}"/>
              </a:ext>
            </a:extLst>
          </p:cNvPr>
          <p:cNvSpPr/>
          <p:nvPr/>
        </p:nvSpPr>
        <p:spPr>
          <a:xfrm>
            <a:off x="11391345" y="245035"/>
            <a:ext cx="573690" cy="576059"/>
          </a:xfrm>
          <a:prstGeom prst="ellipse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1506" name="Picture 2" descr="GIF Tusi tuyệt vời của Ecomity Asia"/>
          <p:cNvPicPr>
            <a:picLocks noChangeAspect="1" noChangeArrowheads="1" noCrop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253" y="1216451"/>
            <a:ext cx="2417769" cy="24177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73673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11A6E6D-BC47-4BFC-801F-8DEB8BCDD42B}"/>
              </a:ext>
            </a:extLst>
          </p:cNvPr>
          <p:cNvSpPr/>
          <p:nvPr/>
        </p:nvSpPr>
        <p:spPr>
          <a:xfrm rot="5400000">
            <a:off x="4656920" y="1026119"/>
            <a:ext cx="1339634" cy="1367491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081E3C6-BCE0-4EDE-BB80-8D7FD9CFDFD9}"/>
              </a:ext>
            </a:extLst>
          </p:cNvPr>
          <p:cNvSpPr/>
          <p:nvPr/>
        </p:nvSpPr>
        <p:spPr>
          <a:xfrm rot="10800000">
            <a:off x="6193193" y="2086728"/>
            <a:ext cx="1367492" cy="1342272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6A10664-B586-4E09-9419-35BE863AF54B}"/>
              </a:ext>
            </a:extLst>
          </p:cNvPr>
          <p:cNvSpPr/>
          <p:nvPr/>
        </p:nvSpPr>
        <p:spPr>
          <a:xfrm>
            <a:off x="-12224083" y="-2719137"/>
            <a:ext cx="11165304" cy="131625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50D3A0-D437-46D4-9C5B-7533DB19A5E1}"/>
              </a:ext>
            </a:extLst>
          </p:cNvPr>
          <p:cNvSpPr/>
          <p:nvPr/>
        </p:nvSpPr>
        <p:spPr>
          <a:xfrm>
            <a:off x="-10792859" y="-2279744"/>
            <a:ext cx="8480525" cy="12213495"/>
          </a:xfrm>
          <a:prstGeom prst="roundRect">
            <a:avLst>
              <a:gd name="adj" fmla="val 12686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B7BDC88-6CE1-4006-BC0A-291EF153A3EB}"/>
              </a:ext>
            </a:extLst>
          </p:cNvPr>
          <p:cNvSpPr/>
          <p:nvPr/>
        </p:nvSpPr>
        <p:spPr>
          <a:xfrm>
            <a:off x="-2332154" y="-1106311"/>
            <a:ext cx="1362210" cy="1264603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b="1">
                <a:solidFill>
                  <a:srgbClr val="C5E0B4">
                    <a:alpha val="0"/>
                  </a:srgbClr>
                </a:solidFill>
              </a:rPr>
              <a:t>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9C5B15-7680-41F4-8A5D-F16FB843D41D}"/>
              </a:ext>
            </a:extLst>
          </p:cNvPr>
          <p:cNvSpPr/>
          <p:nvPr/>
        </p:nvSpPr>
        <p:spPr>
          <a:xfrm>
            <a:off x="-2190191" y="1615892"/>
            <a:ext cx="1362210" cy="1264603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C5E0B4">
                    <a:alpha val="0"/>
                  </a:srgbClr>
                </a:solidFill>
              </a:rPr>
              <a:t>2</a:t>
            </a:r>
            <a:endParaRPr lang="vi-VN" sz="2800" b="1">
              <a:solidFill>
                <a:srgbClr val="C5E0B4">
                  <a:alpha val="0"/>
                </a:srgbClr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AA29D5A-E2C4-4738-9B40-399DB57C2618}"/>
              </a:ext>
            </a:extLst>
          </p:cNvPr>
          <p:cNvSpPr/>
          <p:nvPr/>
        </p:nvSpPr>
        <p:spPr>
          <a:xfrm>
            <a:off x="-1987852" y="5047576"/>
            <a:ext cx="1362210" cy="1264603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C5E0B4">
                    <a:alpha val="0"/>
                  </a:srgbClr>
                </a:solidFill>
              </a:rPr>
              <a:t>3</a:t>
            </a:r>
            <a:endParaRPr lang="vi-VN" sz="2800" b="1">
              <a:solidFill>
                <a:srgbClr val="C5E0B4">
                  <a:alpha val="0"/>
                </a:srgb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1DEB14B-D05F-4A6E-9213-183AA60C144D}"/>
              </a:ext>
            </a:extLst>
          </p:cNvPr>
          <p:cNvSpPr/>
          <p:nvPr/>
        </p:nvSpPr>
        <p:spPr>
          <a:xfrm>
            <a:off x="-1987852" y="8105270"/>
            <a:ext cx="1362210" cy="1264603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C5E0B4">
                    <a:alpha val="0"/>
                  </a:srgbClr>
                </a:solidFill>
              </a:rPr>
              <a:t>4</a:t>
            </a:r>
            <a:endParaRPr lang="vi-VN" sz="2800" b="1">
              <a:solidFill>
                <a:srgbClr val="C5E0B4">
                  <a:alpha val="0"/>
                </a:srgb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D5EE60A-75EC-4E74-AED5-FA13D3AABC80}"/>
              </a:ext>
            </a:extLst>
          </p:cNvPr>
          <p:cNvSpPr/>
          <p:nvPr/>
        </p:nvSpPr>
        <p:spPr>
          <a:xfrm>
            <a:off x="-9863291" y="-1803205"/>
            <a:ext cx="6989725" cy="2394804"/>
          </a:xfrm>
          <a:prstGeom prst="roundRect">
            <a:avLst>
              <a:gd name="adj" fmla="val 30000"/>
            </a:avLst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78654E8-C43C-4A21-9CB8-8AF1A1945230}"/>
              </a:ext>
            </a:extLst>
          </p:cNvPr>
          <p:cNvSpPr/>
          <p:nvPr/>
        </p:nvSpPr>
        <p:spPr>
          <a:xfrm>
            <a:off x="-9751553" y="1206056"/>
            <a:ext cx="6989725" cy="2394804"/>
          </a:xfrm>
          <a:prstGeom prst="roundRect">
            <a:avLst>
              <a:gd name="adj" fmla="val 30000"/>
            </a:avLst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F565E2E-6DE3-4AD6-8C50-62E2AF87B3E5}"/>
              </a:ext>
            </a:extLst>
          </p:cNvPr>
          <p:cNvSpPr/>
          <p:nvPr/>
        </p:nvSpPr>
        <p:spPr>
          <a:xfrm>
            <a:off x="-9751553" y="4333021"/>
            <a:ext cx="6989725" cy="2394804"/>
          </a:xfrm>
          <a:prstGeom prst="roundRect">
            <a:avLst>
              <a:gd name="adj" fmla="val 30000"/>
            </a:avLst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329BD03-4892-4839-96AE-05535E7FFE97}"/>
              </a:ext>
            </a:extLst>
          </p:cNvPr>
          <p:cNvSpPr/>
          <p:nvPr/>
        </p:nvSpPr>
        <p:spPr>
          <a:xfrm>
            <a:off x="-9880884" y="6975069"/>
            <a:ext cx="6989725" cy="2394804"/>
          </a:xfrm>
          <a:prstGeom prst="roundRect">
            <a:avLst>
              <a:gd name="adj" fmla="val 30000"/>
            </a:avLst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2EB65D-BD2F-40CF-A8A7-4C501B6DB4CE}"/>
              </a:ext>
            </a:extLst>
          </p:cNvPr>
          <p:cNvSpPr txBox="1"/>
          <p:nvPr/>
        </p:nvSpPr>
        <p:spPr>
          <a:xfrm>
            <a:off x="-6747761" y="-1395938"/>
            <a:ext cx="362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 b="1">
                <a:solidFill>
                  <a:schemeClr val="accent6">
                    <a:lumMod val="50000"/>
                    <a:alpha val="0"/>
                  </a:schemeClr>
                </a:solidFill>
              </a:rPr>
              <a:t>Nội dung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38F2E3-CAAE-4F8D-BF08-27EB76669844}"/>
              </a:ext>
            </a:extLst>
          </p:cNvPr>
          <p:cNvSpPr txBox="1"/>
          <p:nvPr/>
        </p:nvSpPr>
        <p:spPr>
          <a:xfrm>
            <a:off x="-6620929" y="1615892"/>
            <a:ext cx="362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 b="1">
                <a:solidFill>
                  <a:schemeClr val="accent6">
                    <a:lumMod val="50000"/>
                    <a:alpha val="0"/>
                  </a:schemeClr>
                </a:solidFill>
              </a:rPr>
              <a:t>Nội dung </a:t>
            </a:r>
            <a:r>
              <a:rPr lang="en-US" sz="2800" b="1">
                <a:solidFill>
                  <a:schemeClr val="accent6">
                    <a:lumMod val="50000"/>
                    <a:alpha val="0"/>
                  </a:schemeClr>
                </a:solidFill>
              </a:rPr>
              <a:t>2</a:t>
            </a:r>
            <a:endParaRPr lang="vi-VN" sz="2800" b="1">
              <a:solidFill>
                <a:schemeClr val="accent6">
                  <a:lumMod val="50000"/>
                  <a:alpha val="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051F0F-7E1D-4555-9107-C5723F23DB06}"/>
              </a:ext>
            </a:extLst>
          </p:cNvPr>
          <p:cNvSpPr txBox="1"/>
          <p:nvPr/>
        </p:nvSpPr>
        <p:spPr>
          <a:xfrm>
            <a:off x="-6625440" y="4699660"/>
            <a:ext cx="362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 b="1">
                <a:solidFill>
                  <a:schemeClr val="accent6">
                    <a:lumMod val="50000"/>
                    <a:alpha val="0"/>
                  </a:schemeClr>
                </a:solidFill>
              </a:rPr>
              <a:t>Nội dung </a:t>
            </a:r>
            <a:r>
              <a:rPr lang="en-US" sz="2800" b="1">
                <a:solidFill>
                  <a:schemeClr val="accent6">
                    <a:lumMod val="50000"/>
                    <a:alpha val="0"/>
                  </a:schemeClr>
                </a:solidFill>
              </a:rPr>
              <a:t>3</a:t>
            </a:r>
            <a:endParaRPr lang="vi-VN" sz="2800" b="1">
              <a:solidFill>
                <a:schemeClr val="accent6">
                  <a:lumMod val="50000"/>
                  <a:alpha val="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F9A7A4-FDBD-4632-B7BA-432B467C2E32}"/>
              </a:ext>
            </a:extLst>
          </p:cNvPr>
          <p:cNvSpPr txBox="1"/>
          <p:nvPr/>
        </p:nvSpPr>
        <p:spPr>
          <a:xfrm>
            <a:off x="-7548433" y="7411540"/>
            <a:ext cx="362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 b="1">
                <a:solidFill>
                  <a:schemeClr val="accent6">
                    <a:lumMod val="50000"/>
                    <a:alpha val="0"/>
                  </a:schemeClr>
                </a:solidFill>
              </a:rPr>
              <a:t>Nội dung </a:t>
            </a:r>
            <a:r>
              <a:rPr lang="en-US" sz="2800" b="1">
                <a:solidFill>
                  <a:schemeClr val="accent6">
                    <a:lumMod val="50000"/>
                    <a:alpha val="0"/>
                  </a:schemeClr>
                </a:solidFill>
              </a:rPr>
              <a:t>4</a:t>
            </a:r>
            <a:endParaRPr lang="vi-VN" sz="2800" b="1">
              <a:solidFill>
                <a:schemeClr val="accent6">
                  <a:lumMod val="50000"/>
                  <a:alpha val="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D7EA3A-02D4-45A0-9CD5-710FF13C5B72}"/>
              </a:ext>
            </a:extLst>
          </p:cNvPr>
          <p:cNvSpPr txBox="1"/>
          <p:nvPr/>
        </p:nvSpPr>
        <p:spPr>
          <a:xfrm>
            <a:off x="-8682447" y="-874119"/>
            <a:ext cx="5562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accent6">
                    <a:lumMod val="50000"/>
                    <a:alpha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 nội dung 1</a:t>
            </a:r>
            <a:endParaRPr lang="vi-VN" sz="2000">
              <a:solidFill>
                <a:schemeClr val="accent6">
                  <a:lumMod val="50000"/>
                  <a:alpha val="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2CBD92C-24BE-436A-939A-A3AF22ACBE34}"/>
              </a:ext>
            </a:extLst>
          </p:cNvPr>
          <p:cNvSpPr txBox="1"/>
          <p:nvPr/>
        </p:nvSpPr>
        <p:spPr>
          <a:xfrm>
            <a:off x="-8544521" y="2169641"/>
            <a:ext cx="5562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accent6">
                    <a:lumMod val="50000"/>
                    <a:alpha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 nội dung 2</a:t>
            </a:r>
            <a:endParaRPr lang="vi-VN" sz="2000">
              <a:solidFill>
                <a:schemeClr val="accent6">
                  <a:lumMod val="50000"/>
                  <a:alpha val="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67A96A-DE89-41A5-ABF0-8EEC077864F7}"/>
              </a:ext>
            </a:extLst>
          </p:cNvPr>
          <p:cNvSpPr txBox="1"/>
          <p:nvPr/>
        </p:nvSpPr>
        <p:spPr>
          <a:xfrm>
            <a:off x="-8534886" y="5239670"/>
            <a:ext cx="5562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accent6">
                    <a:lumMod val="50000"/>
                    <a:alpha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 nội dung 3</a:t>
            </a:r>
            <a:endParaRPr lang="vi-VN" sz="2000">
              <a:solidFill>
                <a:schemeClr val="accent6">
                  <a:lumMod val="50000"/>
                  <a:alpha val="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9D3DF8-1D5A-474E-BF76-769DA8043103}"/>
              </a:ext>
            </a:extLst>
          </p:cNvPr>
          <p:cNvSpPr txBox="1"/>
          <p:nvPr/>
        </p:nvSpPr>
        <p:spPr>
          <a:xfrm>
            <a:off x="-9457879" y="7953116"/>
            <a:ext cx="5562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accent6">
                    <a:lumMod val="50000"/>
                    <a:alpha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 nội dung 4</a:t>
            </a:r>
            <a:endParaRPr lang="vi-VN" sz="2000">
              <a:solidFill>
                <a:schemeClr val="accent6">
                  <a:lumMod val="50000"/>
                  <a:alpha val="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A644B66-F1AE-45CC-83AB-A2E8D9E1F775}"/>
              </a:ext>
            </a:extLst>
          </p:cNvPr>
          <p:cNvSpPr txBox="1"/>
          <p:nvPr/>
        </p:nvSpPr>
        <p:spPr>
          <a:xfrm>
            <a:off x="9007301" y="-4133190"/>
            <a:ext cx="80056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 học thuyết trình</a:t>
            </a:r>
            <a:endParaRPr lang="vi-VN" sz="96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815483-7810-4368-8041-AF1632401933}"/>
              </a:ext>
            </a:extLst>
          </p:cNvPr>
          <p:cNvSpPr txBox="1"/>
          <p:nvPr/>
        </p:nvSpPr>
        <p:spPr>
          <a:xfrm>
            <a:off x="3754023" y="3770433"/>
            <a:ext cx="4683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</a:t>
            </a:r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vi-VN" sz="4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793FF2E-E18A-4E74-9A80-1DE93DC1286F}"/>
              </a:ext>
            </a:extLst>
          </p:cNvPr>
          <p:cNvSpPr/>
          <p:nvPr/>
        </p:nvSpPr>
        <p:spPr>
          <a:xfrm>
            <a:off x="5414895" y="1615892"/>
            <a:ext cx="1362209" cy="136177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4E0E9E-B75B-4B05-95C9-1577A82AA699}"/>
              </a:ext>
            </a:extLst>
          </p:cNvPr>
          <p:cNvSpPr txBox="1"/>
          <p:nvPr/>
        </p:nvSpPr>
        <p:spPr>
          <a:xfrm>
            <a:off x="9007301" y="-959746"/>
            <a:ext cx="7324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thuyết trình</a:t>
            </a:r>
            <a:endParaRPr lang="vi-VN" sz="400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DABA0BC-8C0C-4FE0-B2DB-2849C80BD2BC}"/>
              </a:ext>
            </a:extLst>
          </p:cNvPr>
          <p:cNvSpPr/>
          <p:nvPr/>
        </p:nvSpPr>
        <p:spPr>
          <a:xfrm>
            <a:off x="2843507" y="7673150"/>
            <a:ext cx="6504986" cy="4847529"/>
          </a:xfrm>
          <a:prstGeom prst="roundRect">
            <a:avLst>
              <a:gd name="adj" fmla="val 1004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F5B0D61-77C7-4003-9D01-340ABB513B1E}"/>
              </a:ext>
            </a:extLst>
          </p:cNvPr>
          <p:cNvSpPr/>
          <p:nvPr/>
        </p:nvSpPr>
        <p:spPr>
          <a:xfrm>
            <a:off x="3146360" y="7967780"/>
            <a:ext cx="5899280" cy="4194048"/>
          </a:xfrm>
          <a:prstGeom prst="roundRect">
            <a:avLst>
              <a:gd name="adj" fmla="val 969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24596" y="4473079"/>
            <a:ext cx="4737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 case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endParaRPr lang="vi-VN" b="1" dirty="0">
              <a:solidFill>
                <a:schemeClr val="accent6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949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11A6E6D-BC47-4BFC-801F-8DEB8BCDD42B}"/>
              </a:ext>
            </a:extLst>
          </p:cNvPr>
          <p:cNvSpPr/>
          <p:nvPr/>
        </p:nvSpPr>
        <p:spPr>
          <a:xfrm rot="16200000">
            <a:off x="-1926901" y="-3027776"/>
            <a:ext cx="6703147" cy="7374739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081E3C6-BCE0-4EDE-BB80-8D7FD9CFDFD9}"/>
              </a:ext>
            </a:extLst>
          </p:cNvPr>
          <p:cNvSpPr/>
          <p:nvPr/>
        </p:nvSpPr>
        <p:spPr>
          <a:xfrm>
            <a:off x="7309370" y="2857500"/>
            <a:ext cx="7444829" cy="6554724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815483-7810-4368-8041-AF1632401933}"/>
              </a:ext>
            </a:extLst>
          </p:cNvPr>
          <p:cNvSpPr txBox="1"/>
          <p:nvPr/>
        </p:nvSpPr>
        <p:spPr>
          <a:xfrm>
            <a:off x="4813567" y="412492"/>
            <a:ext cx="73784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b="1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Biểu đồ Use tổng quát của phân hệ người dùng</a:t>
            </a:r>
            <a:endParaRPr lang="vi-VN" sz="4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793FF2E-E18A-4E74-9A80-1DE93DC1286F}"/>
              </a:ext>
            </a:extLst>
          </p:cNvPr>
          <p:cNvSpPr/>
          <p:nvPr/>
        </p:nvSpPr>
        <p:spPr>
          <a:xfrm>
            <a:off x="5414895" y="-1944172"/>
            <a:ext cx="1362209" cy="136177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7" name="Group 6"/>
          <p:cNvGrpSpPr/>
          <p:nvPr/>
        </p:nvGrpSpPr>
        <p:grpSpPr>
          <a:xfrm>
            <a:off x="270280" y="1687888"/>
            <a:ext cx="7039090" cy="5166432"/>
            <a:chOff x="501531" y="1577654"/>
            <a:chExt cx="6504986" cy="484752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504F782-C9F6-454F-9595-35B12448315D}"/>
                </a:ext>
              </a:extLst>
            </p:cNvPr>
            <p:cNvSpPr/>
            <p:nvPr/>
          </p:nvSpPr>
          <p:spPr>
            <a:xfrm>
              <a:off x="501531" y="1577654"/>
              <a:ext cx="6504986" cy="4847529"/>
            </a:xfrm>
            <a:prstGeom prst="roundRect">
              <a:avLst>
                <a:gd name="adj" fmla="val 10041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E810507-54F0-4628-B918-7E8054E54CA0}"/>
                </a:ext>
              </a:extLst>
            </p:cNvPr>
            <p:cNvSpPr/>
            <p:nvPr/>
          </p:nvSpPr>
          <p:spPr>
            <a:xfrm>
              <a:off x="674268" y="1768523"/>
              <a:ext cx="6196799" cy="4499245"/>
            </a:xfrm>
            <a:prstGeom prst="roundRect">
              <a:avLst>
                <a:gd name="adj" fmla="val 9690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EBA7F0B5-6C4D-42F8-917A-A5A75DDBF553}"/>
              </a:ext>
            </a:extLst>
          </p:cNvPr>
          <p:cNvSpPr/>
          <p:nvPr/>
        </p:nvSpPr>
        <p:spPr>
          <a:xfrm>
            <a:off x="5247705" y="16307317"/>
            <a:ext cx="8424352" cy="728231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B5F4D0-1405-4105-8105-B0BADD52C29D}"/>
              </a:ext>
            </a:extLst>
          </p:cNvPr>
          <p:cNvSpPr txBox="1"/>
          <p:nvPr/>
        </p:nvSpPr>
        <p:spPr>
          <a:xfrm>
            <a:off x="-6228602" y="980002"/>
            <a:ext cx="4683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vi-VN" sz="40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173C50-B677-4DFB-A6D7-F5F8E48F438A}"/>
              </a:ext>
            </a:extLst>
          </p:cNvPr>
          <p:cNvSpPr txBox="1"/>
          <p:nvPr/>
        </p:nvSpPr>
        <p:spPr>
          <a:xfrm>
            <a:off x="-9229770" y="1815332"/>
            <a:ext cx="3962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 nội dung 2</a:t>
            </a:r>
            <a:endParaRPr lang="vi-VN" sz="280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481" y="1450601"/>
            <a:ext cx="2791826" cy="147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24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L 4.16667E-6 0.025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11A6E6D-BC47-4BFC-801F-8DEB8BCDD42B}"/>
              </a:ext>
            </a:extLst>
          </p:cNvPr>
          <p:cNvSpPr/>
          <p:nvPr/>
        </p:nvSpPr>
        <p:spPr>
          <a:xfrm rot="16200000">
            <a:off x="-1926901" y="-3027776"/>
            <a:ext cx="6703147" cy="7374739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081E3C6-BCE0-4EDE-BB80-8D7FD9CFDFD9}"/>
              </a:ext>
            </a:extLst>
          </p:cNvPr>
          <p:cNvSpPr/>
          <p:nvPr/>
        </p:nvSpPr>
        <p:spPr>
          <a:xfrm>
            <a:off x="7309370" y="2857500"/>
            <a:ext cx="7444829" cy="6554724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815483-7810-4368-8041-AF1632401933}"/>
              </a:ext>
            </a:extLst>
          </p:cNvPr>
          <p:cNvSpPr txBox="1"/>
          <p:nvPr/>
        </p:nvSpPr>
        <p:spPr>
          <a:xfrm>
            <a:off x="5594771" y="719540"/>
            <a:ext cx="56757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rã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 case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endParaRPr lang="vi-VN" sz="4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793FF2E-E18A-4E74-9A80-1DE93DC1286F}"/>
              </a:ext>
            </a:extLst>
          </p:cNvPr>
          <p:cNvSpPr/>
          <p:nvPr/>
        </p:nvSpPr>
        <p:spPr>
          <a:xfrm>
            <a:off x="5414895" y="-1944172"/>
            <a:ext cx="1362209" cy="136177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2" name="Picture 31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475AF9C-6A97-48DB-BF99-124D92AFF5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6" b="97275" l="10000" r="90000">
                        <a14:foregroundMark x1="70204" y1="86376" x2="69694" y2="94959"/>
                        <a14:foregroundMark x1="70000" y1="86921" x2="69694" y2="93869"/>
                        <a14:foregroundMark x1="89694" y1="87330" x2="89796" y2="95640"/>
                        <a14:foregroundMark x1="63163" y1="33106" x2="65612" y2="39510"/>
                        <a14:foregroundMark x1="25102" y1="51771" x2="23367" y2="85150"/>
                        <a14:foregroundMark x1="15510" y1="59264" x2="14490" y2="84469"/>
                        <a14:foregroundMark x1="11429" y1="65259" x2="10408" y2="82289"/>
                        <a14:foregroundMark x1="15510" y1="75749" x2="18163" y2="83106"/>
                        <a14:foregroundMark x1="18163" y1="83106" x2="22857" y2="89918"/>
                        <a14:foregroundMark x1="37857" y1="52861" x2="41735" y2="76567"/>
                        <a14:foregroundMark x1="39898" y1="48774" x2="45204" y2="89237"/>
                        <a14:foregroundMark x1="32653" y1="45640" x2="25102" y2="60218"/>
                        <a14:foregroundMark x1="18469" y1="45913" x2="32245" y2="41826"/>
                        <a14:foregroundMark x1="29184" y1="41281" x2="41429" y2="36512"/>
                        <a14:foregroundMark x1="42041" y1="41281" x2="43469" y2="64850"/>
                        <a14:foregroundMark x1="36531" y1="68256" x2="35102" y2="90599"/>
                        <a14:foregroundMark x1="33367" y1="88556" x2="31224" y2="95640"/>
                        <a14:foregroundMark x1="14592" y1="95232" x2="18265" y2="97275"/>
                        <a14:foregroundMark x1="12959" y1="91553" x2="13673" y2="96594"/>
                        <a14:foregroundMark x1="12959" y1="73842" x2="13673" y2="86376"/>
                        <a14:foregroundMark x1="13265" y1="66621" x2="13265" y2="73978"/>
                        <a14:foregroundMark x1="14184" y1="54905" x2="17347" y2="47820"/>
                        <a14:foregroundMark x1="13878" y1="47411" x2="20204" y2="44823"/>
                        <a14:foregroundMark x1="13469" y1="48365" x2="12857" y2="63624"/>
                        <a14:foregroundMark x1="45714" y1="33379" x2="47653" y2="35014"/>
                      </a14:backgroundRemoval>
                    </a14:imgEffect>
                    <a14:imgEffect>
                      <a14:artisticBlur radius="51"/>
                    </a14:imgEffect>
                    <a14:imgEffect>
                      <a14:colorTemperature colorTemp="5300"/>
                    </a14:imgEffect>
                    <a14:imgEffect>
                      <a14:saturation sa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 rot="13641423">
            <a:off x="13536427" y="-5603809"/>
            <a:ext cx="3450295" cy="5168401"/>
          </a:xfrm>
          <a:prstGeom prst="rect">
            <a:avLst/>
          </a:prstGeom>
          <a:noFill/>
        </p:spPr>
      </p:pic>
      <p:pic>
        <p:nvPicPr>
          <p:cNvPr id="33" name="Picture 3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CE39D93-CA77-4C49-8402-C856EEC031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6" b="97275" l="10000" r="90000">
                        <a14:foregroundMark x1="70204" y1="86376" x2="69694" y2="94959"/>
                        <a14:foregroundMark x1="70000" y1="86921" x2="69694" y2="93869"/>
                        <a14:foregroundMark x1="89694" y1="87330" x2="89796" y2="95640"/>
                        <a14:foregroundMark x1="63163" y1="33106" x2="65612" y2="39510"/>
                        <a14:foregroundMark x1="25102" y1="51771" x2="23367" y2="85150"/>
                        <a14:foregroundMark x1="15510" y1="59264" x2="14490" y2="84469"/>
                        <a14:foregroundMark x1="11429" y1="65259" x2="10408" y2="82289"/>
                        <a14:foregroundMark x1="15510" y1="75749" x2="18163" y2="83106"/>
                        <a14:foregroundMark x1="18163" y1="83106" x2="22857" y2="89918"/>
                        <a14:foregroundMark x1="37857" y1="52861" x2="41735" y2="76567"/>
                        <a14:foregroundMark x1="39898" y1="48774" x2="45204" y2="89237"/>
                        <a14:foregroundMark x1="32653" y1="45640" x2="25102" y2="60218"/>
                        <a14:foregroundMark x1="18469" y1="45913" x2="32245" y2="41826"/>
                        <a14:foregroundMark x1="29184" y1="41281" x2="41429" y2="36512"/>
                        <a14:foregroundMark x1="42041" y1="41281" x2="43469" y2="64850"/>
                        <a14:foregroundMark x1="36531" y1="68256" x2="35102" y2="90599"/>
                        <a14:foregroundMark x1="33367" y1="88556" x2="31224" y2="95640"/>
                        <a14:foregroundMark x1="14592" y1="95232" x2="18265" y2="97275"/>
                        <a14:foregroundMark x1="12959" y1="91553" x2="13673" y2="96594"/>
                        <a14:foregroundMark x1="12959" y1="73842" x2="13673" y2="86376"/>
                        <a14:foregroundMark x1="13265" y1="66621" x2="13265" y2="73978"/>
                        <a14:foregroundMark x1="14184" y1="54905" x2="17347" y2="47820"/>
                        <a14:foregroundMark x1="13878" y1="47411" x2="20204" y2="44823"/>
                        <a14:foregroundMark x1="13469" y1="48365" x2="12857" y2="63624"/>
                        <a14:foregroundMark x1="45714" y1="33379" x2="47653" y2="35014"/>
                      </a14:backgroundRemoval>
                    </a14:imgEffect>
                    <a14:imgEffect>
                      <a14:artisticBlur radius="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266"/>
          <a:stretch/>
        </p:blipFill>
        <p:spPr>
          <a:xfrm rot="18587031">
            <a:off x="-6275980" y="5347076"/>
            <a:ext cx="4475052" cy="6739340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EBA7F0B5-6C4D-42F8-917A-A5A75DDBF553}"/>
              </a:ext>
            </a:extLst>
          </p:cNvPr>
          <p:cNvSpPr/>
          <p:nvPr/>
        </p:nvSpPr>
        <p:spPr>
          <a:xfrm>
            <a:off x="5247705" y="16307317"/>
            <a:ext cx="8424352" cy="728231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5" name="Picture 3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10A25C1D-C7D2-4121-B926-9C3AF89924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6" b="97275" l="10000" r="90000">
                        <a14:foregroundMark x1="70204" y1="86376" x2="69694" y2="94959"/>
                        <a14:foregroundMark x1="70000" y1="86921" x2="69694" y2="93869"/>
                        <a14:foregroundMark x1="89694" y1="87330" x2="89796" y2="95640"/>
                        <a14:foregroundMark x1="63163" y1="33106" x2="65612" y2="39510"/>
                        <a14:foregroundMark x1="25102" y1="51771" x2="23367" y2="85150"/>
                        <a14:foregroundMark x1="15510" y1="59264" x2="14490" y2="84469"/>
                        <a14:foregroundMark x1="11429" y1="65259" x2="10408" y2="82289"/>
                        <a14:foregroundMark x1="15510" y1="75749" x2="18163" y2="83106"/>
                        <a14:foregroundMark x1="18163" y1="83106" x2="22857" y2="89918"/>
                        <a14:foregroundMark x1="37857" y1="52861" x2="41735" y2="76567"/>
                        <a14:foregroundMark x1="39898" y1="48774" x2="45204" y2="89237"/>
                        <a14:foregroundMark x1="32653" y1="45640" x2="25102" y2="60218"/>
                        <a14:foregroundMark x1="18469" y1="45913" x2="32245" y2="41826"/>
                        <a14:foregroundMark x1="29184" y1="41281" x2="41429" y2="36512"/>
                        <a14:foregroundMark x1="42041" y1="41281" x2="43469" y2="64850"/>
                        <a14:foregroundMark x1="36531" y1="68256" x2="35102" y2="90599"/>
                        <a14:foregroundMark x1="33367" y1="88556" x2="31224" y2="95640"/>
                        <a14:foregroundMark x1="14592" y1="95232" x2="18265" y2="97275"/>
                        <a14:foregroundMark x1="12959" y1="91553" x2="13673" y2="96594"/>
                        <a14:foregroundMark x1="12959" y1="73842" x2="13673" y2="86376"/>
                        <a14:foregroundMark x1="13265" y1="66621" x2="13265" y2="73978"/>
                        <a14:foregroundMark x1="14184" y1="54905" x2="17347" y2="47820"/>
                        <a14:foregroundMark x1="13878" y1="47411" x2="20204" y2="44823"/>
                        <a14:foregroundMark x1="13469" y1="48365" x2="12857" y2="63624"/>
                        <a14:foregroundMark x1="45714" y1="33379" x2="47653" y2="350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8432634" y="10053928"/>
            <a:ext cx="3569259" cy="5346605"/>
          </a:xfrm>
          <a:prstGeom prst="rect">
            <a:avLst/>
          </a:prstGeom>
        </p:spPr>
      </p:pic>
      <p:pic>
        <p:nvPicPr>
          <p:cNvPr id="36" name="Picture 3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5FE66B10-E956-49DF-8C60-DBB9C3D2C1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6" b="97275" l="10000" r="90000">
                        <a14:foregroundMark x1="70204" y1="86376" x2="69694" y2="94959"/>
                        <a14:foregroundMark x1="70000" y1="86921" x2="69694" y2="93869"/>
                        <a14:foregroundMark x1="89694" y1="87330" x2="89796" y2="95640"/>
                        <a14:foregroundMark x1="63163" y1="33106" x2="65612" y2="39510"/>
                        <a14:foregroundMark x1="25102" y1="51771" x2="23367" y2="85150"/>
                        <a14:foregroundMark x1="15510" y1="59264" x2="14490" y2="84469"/>
                        <a14:foregroundMark x1="11429" y1="65259" x2="10408" y2="82289"/>
                        <a14:foregroundMark x1="15510" y1="75749" x2="18163" y2="83106"/>
                        <a14:foregroundMark x1="18163" y1="83106" x2="22857" y2="89918"/>
                        <a14:foregroundMark x1="37857" y1="52861" x2="41735" y2="76567"/>
                        <a14:foregroundMark x1="39898" y1="48774" x2="45204" y2="89237"/>
                        <a14:foregroundMark x1="32653" y1="45640" x2="25102" y2="60218"/>
                        <a14:foregroundMark x1="18469" y1="45913" x2="32245" y2="41826"/>
                        <a14:foregroundMark x1="29184" y1="41281" x2="41429" y2="36512"/>
                        <a14:foregroundMark x1="42041" y1="41281" x2="43469" y2="64850"/>
                        <a14:foregroundMark x1="36531" y1="68256" x2="35102" y2="90599"/>
                        <a14:foregroundMark x1="33367" y1="88556" x2="31224" y2="95640"/>
                        <a14:foregroundMark x1="14592" y1="95232" x2="18265" y2="97275"/>
                        <a14:foregroundMark x1="12959" y1="91553" x2="13673" y2="96594"/>
                        <a14:foregroundMark x1="12959" y1="73842" x2="13673" y2="86376"/>
                        <a14:foregroundMark x1="13265" y1="66621" x2="13265" y2="73978"/>
                        <a14:foregroundMark x1="14184" y1="54905" x2="17347" y2="47820"/>
                        <a14:foregroundMark x1="13878" y1="47411" x2="20204" y2="44823"/>
                        <a14:foregroundMark x1="13469" y1="48365" x2="12857" y2="63624"/>
                        <a14:foregroundMark x1="45714" y1="33379" x2="47653" y2="350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266"/>
          <a:stretch/>
        </p:blipFill>
        <p:spPr>
          <a:xfrm>
            <a:off x="5783866" y="7009703"/>
            <a:ext cx="3218853" cy="484752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8B5F4D0-1405-4105-8105-B0BADD52C29D}"/>
              </a:ext>
            </a:extLst>
          </p:cNvPr>
          <p:cNvSpPr txBox="1"/>
          <p:nvPr/>
        </p:nvSpPr>
        <p:spPr>
          <a:xfrm>
            <a:off x="-6228602" y="980002"/>
            <a:ext cx="4683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vi-VN" sz="40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173C50-B677-4DFB-A6D7-F5F8E48F438A}"/>
              </a:ext>
            </a:extLst>
          </p:cNvPr>
          <p:cNvSpPr txBox="1"/>
          <p:nvPr/>
        </p:nvSpPr>
        <p:spPr>
          <a:xfrm>
            <a:off x="-9229770" y="1815332"/>
            <a:ext cx="3962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 nội dung 2</a:t>
            </a:r>
            <a:endParaRPr lang="vi-VN" sz="280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21188" y="2551896"/>
            <a:ext cx="11446962" cy="2757970"/>
          </a:xfrm>
          <a:prstGeom prst="roundRect">
            <a:avLst/>
          </a:prstGeom>
          <a:blipFill dpi="0" rotWithShape="1">
            <a:blip r:embed="rId7"/>
            <a:srcRect/>
            <a:stretch>
              <a:fillRect t="2000" b="1000"/>
            </a:stretch>
          </a:blipFill>
          <a:ln w="76200">
            <a:solidFill>
              <a:srgbClr val="3857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8" y="561532"/>
            <a:ext cx="2613988" cy="138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83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3.33333E-6 0.025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11A6E6D-BC47-4BFC-801F-8DEB8BCDD42B}"/>
              </a:ext>
            </a:extLst>
          </p:cNvPr>
          <p:cNvSpPr/>
          <p:nvPr/>
        </p:nvSpPr>
        <p:spPr>
          <a:xfrm rot="16200000">
            <a:off x="-1926901" y="-3027776"/>
            <a:ext cx="6703147" cy="7374739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081E3C6-BCE0-4EDE-BB80-8D7FD9CFDFD9}"/>
              </a:ext>
            </a:extLst>
          </p:cNvPr>
          <p:cNvSpPr/>
          <p:nvPr/>
        </p:nvSpPr>
        <p:spPr>
          <a:xfrm>
            <a:off x="7309370" y="2857500"/>
            <a:ext cx="7444829" cy="6554724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815483-7810-4368-8041-AF1632401933}"/>
              </a:ext>
            </a:extLst>
          </p:cNvPr>
          <p:cNvSpPr txBox="1"/>
          <p:nvPr/>
        </p:nvSpPr>
        <p:spPr>
          <a:xfrm>
            <a:off x="7875288" y="172900"/>
            <a:ext cx="41266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b="1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Biểu đồ phân rã Use case Quản lý thông tin tài khoản</a:t>
            </a:r>
            <a:endParaRPr lang="vi-VN" sz="4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793FF2E-E18A-4E74-9A80-1DE93DC1286F}"/>
              </a:ext>
            </a:extLst>
          </p:cNvPr>
          <p:cNvSpPr/>
          <p:nvPr/>
        </p:nvSpPr>
        <p:spPr>
          <a:xfrm>
            <a:off x="5414895" y="-1944172"/>
            <a:ext cx="1362209" cy="136177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4" name="Group 3"/>
          <p:cNvGrpSpPr/>
          <p:nvPr/>
        </p:nvGrpSpPr>
        <p:grpSpPr>
          <a:xfrm>
            <a:off x="165956" y="965622"/>
            <a:ext cx="7950164" cy="5772010"/>
            <a:chOff x="501531" y="1577654"/>
            <a:chExt cx="6504986" cy="484752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504F782-C9F6-454F-9595-35B12448315D}"/>
                </a:ext>
              </a:extLst>
            </p:cNvPr>
            <p:cNvSpPr/>
            <p:nvPr/>
          </p:nvSpPr>
          <p:spPr>
            <a:xfrm>
              <a:off x="501531" y="1577654"/>
              <a:ext cx="6504986" cy="4847529"/>
            </a:xfrm>
            <a:prstGeom prst="roundRect">
              <a:avLst>
                <a:gd name="adj" fmla="val 10041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E810507-54F0-4628-B918-7E8054E54CA0}"/>
                </a:ext>
              </a:extLst>
            </p:cNvPr>
            <p:cNvSpPr/>
            <p:nvPr/>
          </p:nvSpPr>
          <p:spPr>
            <a:xfrm>
              <a:off x="661897" y="1742621"/>
              <a:ext cx="6178740" cy="4543669"/>
            </a:xfrm>
            <a:prstGeom prst="roundRect">
              <a:avLst>
                <a:gd name="adj" fmla="val 9690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pic>
        <p:nvPicPr>
          <p:cNvPr id="32" name="Picture 31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475AF9C-6A97-48DB-BF99-124D92AFF5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6" b="97275" l="10000" r="90000">
                        <a14:foregroundMark x1="70204" y1="86376" x2="69694" y2="94959"/>
                        <a14:foregroundMark x1="70000" y1="86921" x2="69694" y2="93869"/>
                        <a14:foregroundMark x1="89694" y1="87330" x2="89796" y2="95640"/>
                        <a14:foregroundMark x1="63163" y1="33106" x2="65612" y2="39510"/>
                        <a14:foregroundMark x1="25102" y1="51771" x2="23367" y2="85150"/>
                        <a14:foregroundMark x1="15510" y1="59264" x2="14490" y2="84469"/>
                        <a14:foregroundMark x1="11429" y1="65259" x2="10408" y2="82289"/>
                        <a14:foregroundMark x1="15510" y1="75749" x2="18163" y2="83106"/>
                        <a14:foregroundMark x1="18163" y1="83106" x2="22857" y2="89918"/>
                        <a14:foregroundMark x1="37857" y1="52861" x2="41735" y2="76567"/>
                        <a14:foregroundMark x1="39898" y1="48774" x2="45204" y2="89237"/>
                        <a14:foregroundMark x1="32653" y1="45640" x2="25102" y2="60218"/>
                        <a14:foregroundMark x1="18469" y1="45913" x2="32245" y2="41826"/>
                        <a14:foregroundMark x1="29184" y1="41281" x2="41429" y2="36512"/>
                        <a14:foregroundMark x1="42041" y1="41281" x2="43469" y2="64850"/>
                        <a14:foregroundMark x1="36531" y1="68256" x2="35102" y2="90599"/>
                        <a14:foregroundMark x1="33367" y1="88556" x2="31224" y2="95640"/>
                        <a14:foregroundMark x1="14592" y1="95232" x2="18265" y2="97275"/>
                        <a14:foregroundMark x1="12959" y1="91553" x2="13673" y2="96594"/>
                        <a14:foregroundMark x1="12959" y1="73842" x2="13673" y2="86376"/>
                        <a14:foregroundMark x1="13265" y1="66621" x2="13265" y2="73978"/>
                        <a14:foregroundMark x1="14184" y1="54905" x2="17347" y2="47820"/>
                        <a14:foregroundMark x1="13878" y1="47411" x2="20204" y2="44823"/>
                        <a14:foregroundMark x1="13469" y1="48365" x2="12857" y2="63624"/>
                        <a14:foregroundMark x1="45714" y1="33379" x2="47653" y2="35014"/>
                      </a14:backgroundRemoval>
                    </a14:imgEffect>
                    <a14:imgEffect>
                      <a14:artisticBlur radius="51"/>
                    </a14:imgEffect>
                    <a14:imgEffect>
                      <a14:colorTemperature colorTemp="5300"/>
                    </a14:imgEffect>
                    <a14:imgEffect>
                      <a14:saturation sa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 rot="13641423">
            <a:off x="13536427" y="-5603809"/>
            <a:ext cx="3450295" cy="5168401"/>
          </a:xfrm>
          <a:prstGeom prst="rect">
            <a:avLst/>
          </a:prstGeom>
          <a:noFill/>
        </p:spPr>
      </p:pic>
      <p:pic>
        <p:nvPicPr>
          <p:cNvPr id="33" name="Picture 3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CE39D93-CA77-4C49-8402-C856EEC031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6" b="97275" l="10000" r="90000">
                        <a14:foregroundMark x1="70204" y1="86376" x2="69694" y2="94959"/>
                        <a14:foregroundMark x1="70000" y1="86921" x2="69694" y2="93869"/>
                        <a14:foregroundMark x1="89694" y1="87330" x2="89796" y2="95640"/>
                        <a14:foregroundMark x1="63163" y1="33106" x2="65612" y2="39510"/>
                        <a14:foregroundMark x1="25102" y1="51771" x2="23367" y2="85150"/>
                        <a14:foregroundMark x1="15510" y1="59264" x2="14490" y2="84469"/>
                        <a14:foregroundMark x1="11429" y1="65259" x2="10408" y2="82289"/>
                        <a14:foregroundMark x1="15510" y1="75749" x2="18163" y2="83106"/>
                        <a14:foregroundMark x1="18163" y1="83106" x2="22857" y2="89918"/>
                        <a14:foregroundMark x1="37857" y1="52861" x2="41735" y2="76567"/>
                        <a14:foregroundMark x1="39898" y1="48774" x2="45204" y2="89237"/>
                        <a14:foregroundMark x1="32653" y1="45640" x2="25102" y2="60218"/>
                        <a14:foregroundMark x1="18469" y1="45913" x2="32245" y2="41826"/>
                        <a14:foregroundMark x1="29184" y1="41281" x2="41429" y2="36512"/>
                        <a14:foregroundMark x1="42041" y1="41281" x2="43469" y2="64850"/>
                        <a14:foregroundMark x1="36531" y1="68256" x2="35102" y2="90599"/>
                        <a14:foregroundMark x1="33367" y1="88556" x2="31224" y2="95640"/>
                        <a14:foregroundMark x1="14592" y1="95232" x2="18265" y2="97275"/>
                        <a14:foregroundMark x1="12959" y1="91553" x2="13673" y2="96594"/>
                        <a14:foregroundMark x1="12959" y1="73842" x2="13673" y2="86376"/>
                        <a14:foregroundMark x1="13265" y1="66621" x2="13265" y2="73978"/>
                        <a14:foregroundMark x1="14184" y1="54905" x2="17347" y2="47820"/>
                        <a14:foregroundMark x1="13878" y1="47411" x2="20204" y2="44823"/>
                        <a14:foregroundMark x1="13469" y1="48365" x2="12857" y2="63624"/>
                        <a14:foregroundMark x1="45714" y1="33379" x2="47653" y2="35014"/>
                      </a14:backgroundRemoval>
                    </a14:imgEffect>
                    <a14:imgEffect>
                      <a14:artisticBlur radius="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266"/>
          <a:stretch/>
        </p:blipFill>
        <p:spPr>
          <a:xfrm rot="18587031">
            <a:off x="-6275980" y="5347076"/>
            <a:ext cx="4475052" cy="6739340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EBA7F0B5-6C4D-42F8-917A-A5A75DDBF553}"/>
              </a:ext>
            </a:extLst>
          </p:cNvPr>
          <p:cNvSpPr/>
          <p:nvPr/>
        </p:nvSpPr>
        <p:spPr>
          <a:xfrm>
            <a:off x="5247705" y="16307317"/>
            <a:ext cx="8424352" cy="728231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5" name="Picture 3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10A25C1D-C7D2-4121-B926-9C3AF899243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6" b="97275" l="10000" r="90000">
                        <a14:foregroundMark x1="70204" y1="86376" x2="69694" y2="94959"/>
                        <a14:foregroundMark x1="70000" y1="86921" x2="69694" y2="93869"/>
                        <a14:foregroundMark x1="89694" y1="87330" x2="89796" y2="95640"/>
                        <a14:foregroundMark x1="63163" y1="33106" x2="65612" y2="39510"/>
                        <a14:foregroundMark x1="25102" y1="51771" x2="23367" y2="85150"/>
                        <a14:foregroundMark x1="15510" y1="59264" x2="14490" y2="84469"/>
                        <a14:foregroundMark x1="11429" y1="65259" x2="10408" y2="82289"/>
                        <a14:foregroundMark x1="15510" y1="75749" x2="18163" y2="83106"/>
                        <a14:foregroundMark x1="18163" y1="83106" x2="22857" y2="89918"/>
                        <a14:foregroundMark x1="37857" y1="52861" x2="41735" y2="76567"/>
                        <a14:foregroundMark x1="39898" y1="48774" x2="45204" y2="89237"/>
                        <a14:foregroundMark x1="32653" y1="45640" x2="25102" y2="60218"/>
                        <a14:foregroundMark x1="18469" y1="45913" x2="32245" y2="41826"/>
                        <a14:foregroundMark x1="29184" y1="41281" x2="41429" y2="36512"/>
                        <a14:foregroundMark x1="42041" y1="41281" x2="43469" y2="64850"/>
                        <a14:foregroundMark x1="36531" y1="68256" x2="35102" y2="90599"/>
                        <a14:foregroundMark x1="33367" y1="88556" x2="31224" y2="95640"/>
                        <a14:foregroundMark x1="14592" y1="95232" x2="18265" y2="97275"/>
                        <a14:foregroundMark x1="12959" y1="91553" x2="13673" y2="96594"/>
                        <a14:foregroundMark x1="12959" y1="73842" x2="13673" y2="86376"/>
                        <a14:foregroundMark x1="13265" y1="66621" x2="13265" y2="73978"/>
                        <a14:foregroundMark x1="14184" y1="54905" x2="17347" y2="47820"/>
                        <a14:foregroundMark x1="13878" y1="47411" x2="20204" y2="44823"/>
                        <a14:foregroundMark x1="13469" y1="48365" x2="12857" y2="63624"/>
                        <a14:foregroundMark x1="45714" y1="33379" x2="47653" y2="350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8432634" y="10053928"/>
            <a:ext cx="3569259" cy="5346605"/>
          </a:xfrm>
          <a:prstGeom prst="rect">
            <a:avLst/>
          </a:prstGeom>
        </p:spPr>
      </p:pic>
      <p:pic>
        <p:nvPicPr>
          <p:cNvPr id="36" name="Picture 3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5FE66B10-E956-49DF-8C60-DBB9C3D2C1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6" b="97275" l="10000" r="90000">
                        <a14:foregroundMark x1="70204" y1="86376" x2="69694" y2="94959"/>
                        <a14:foregroundMark x1="70000" y1="86921" x2="69694" y2="93869"/>
                        <a14:foregroundMark x1="89694" y1="87330" x2="89796" y2="95640"/>
                        <a14:foregroundMark x1="63163" y1="33106" x2="65612" y2="39510"/>
                        <a14:foregroundMark x1="25102" y1="51771" x2="23367" y2="85150"/>
                        <a14:foregroundMark x1="15510" y1="59264" x2="14490" y2="84469"/>
                        <a14:foregroundMark x1="11429" y1="65259" x2="10408" y2="82289"/>
                        <a14:foregroundMark x1="15510" y1="75749" x2="18163" y2="83106"/>
                        <a14:foregroundMark x1="18163" y1="83106" x2="22857" y2="89918"/>
                        <a14:foregroundMark x1="37857" y1="52861" x2="41735" y2="76567"/>
                        <a14:foregroundMark x1="39898" y1="48774" x2="45204" y2="89237"/>
                        <a14:foregroundMark x1="32653" y1="45640" x2="25102" y2="60218"/>
                        <a14:foregroundMark x1="18469" y1="45913" x2="32245" y2="41826"/>
                        <a14:foregroundMark x1="29184" y1="41281" x2="41429" y2="36512"/>
                        <a14:foregroundMark x1="42041" y1="41281" x2="43469" y2="64850"/>
                        <a14:foregroundMark x1="36531" y1="68256" x2="35102" y2="90599"/>
                        <a14:foregroundMark x1="33367" y1="88556" x2="31224" y2="95640"/>
                        <a14:foregroundMark x1="14592" y1="95232" x2="18265" y2="97275"/>
                        <a14:foregroundMark x1="12959" y1="91553" x2="13673" y2="96594"/>
                        <a14:foregroundMark x1="12959" y1="73842" x2="13673" y2="86376"/>
                        <a14:foregroundMark x1="13265" y1="66621" x2="13265" y2="73978"/>
                        <a14:foregroundMark x1="14184" y1="54905" x2="17347" y2="47820"/>
                        <a14:foregroundMark x1="13878" y1="47411" x2="20204" y2="44823"/>
                        <a14:foregroundMark x1="13469" y1="48365" x2="12857" y2="63624"/>
                        <a14:foregroundMark x1="45714" y1="33379" x2="47653" y2="350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266"/>
          <a:stretch/>
        </p:blipFill>
        <p:spPr>
          <a:xfrm>
            <a:off x="5783866" y="7009703"/>
            <a:ext cx="3218853" cy="484752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8B5F4D0-1405-4105-8105-B0BADD52C29D}"/>
              </a:ext>
            </a:extLst>
          </p:cNvPr>
          <p:cNvSpPr txBox="1"/>
          <p:nvPr/>
        </p:nvSpPr>
        <p:spPr>
          <a:xfrm>
            <a:off x="-6228602" y="980002"/>
            <a:ext cx="4683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vi-VN" sz="40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173C50-B677-4DFB-A6D7-F5F8E48F438A}"/>
              </a:ext>
            </a:extLst>
          </p:cNvPr>
          <p:cNvSpPr txBox="1"/>
          <p:nvPr/>
        </p:nvSpPr>
        <p:spPr>
          <a:xfrm>
            <a:off x="-9229770" y="1815332"/>
            <a:ext cx="3962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 nội dung 2</a:t>
            </a:r>
            <a:endParaRPr lang="vi-VN" sz="280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626" y="4955541"/>
            <a:ext cx="2378679" cy="125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91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-4.16667E-6 0.025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11A6E6D-BC47-4BFC-801F-8DEB8BCDD42B}"/>
              </a:ext>
            </a:extLst>
          </p:cNvPr>
          <p:cNvSpPr/>
          <p:nvPr/>
        </p:nvSpPr>
        <p:spPr>
          <a:xfrm rot="16200000">
            <a:off x="-1926901" y="-3027776"/>
            <a:ext cx="6703147" cy="7374739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081E3C6-BCE0-4EDE-BB80-8D7FD9CFDFD9}"/>
              </a:ext>
            </a:extLst>
          </p:cNvPr>
          <p:cNvSpPr/>
          <p:nvPr/>
        </p:nvSpPr>
        <p:spPr>
          <a:xfrm>
            <a:off x="7309370" y="2857500"/>
            <a:ext cx="7444829" cy="6554724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815483-7810-4368-8041-AF1632401933}"/>
              </a:ext>
            </a:extLst>
          </p:cNvPr>
          <p:cNvSpPr txBox="1"/>
          <p:nvPr/>
        </p:nvSpPr>
        <p:spPr>
          <a:xfrm>
            <a:off x="5414895" y="418950"/>
            <a:ext cx="63767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rã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 case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kiếm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vi-VN" sz="4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793FF2E-E18A-4E74-9A80-1DE93DC1286F}"/>
              </a:ext>
            </a:extLst>
          </p:cNvPr>
          <p:cNvSpPr/>
          <p:nvPr/>
        </p:nvSpPr>
        <p:spPr>
          <a:xfrm>
            <a:off x="5414895" y="-1944172"/>
            <a:ext cx="1362209" cy="136177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2" name="Picture 31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475AF9C-6A97-48DB-BF99-124D92AFF5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6" b="97275" l="10000" r="90000">
                        <a14:foregroundMark x1="70204" y1="86376" x2="69694" y2="94959"/>
                        <a14:foregroundMark x1="70000" y1="86921" x2="69694" y2="93869"/>
                        <a14:foregroundMark x1="89694" y1="87330" x2="89796" y2="95640"/>
                        <a14:foregroundMark x1="63163" y1="33106" x2="65612" y2="39510"/>
                        <a14:foregroundMark x1="25102" y1="51771" x2="23367" y2="85150"/>
                        <a14:foregroundMark x1="15510" y1="59264" x2="14490" y2="84469"/>
                        <a14:foregroundMark x1="11429" y1="65259" x2="10408" y2="82289"/>
                        <a14:foregroundMark x1="15510" y1="75749" x2="18163" y2="83106"/>
                        <a14:foregroundMark x1="18163" y1="83106" x2="22857" y2="89918"/>
                        <a14:foregroundMark x1="37857" y1="52861" x2="41735" y2="76567"/>
                        <a14:foregroundMark x1="39898" y1="48774" x2="45204" y2="89237"/>
                        <a14:foregroundMark x1="32653" y1="45640" x2="25102" y2="60218"/>
                        <a14:foregroundMark x1="18469" y1="45913" x2="32245" y2="41826"/>
                        <a14:foregroundMark x1="29184" y1="41281" x2="41429" y2="36512"/>
                        <a14:foregroundMark x1="42041" y1="41281" x2="43469" y2="64850"/>
                        <a14:foregroundMark x1="36531" y1="68256" x2="35102" y2="90599"/>
                        <a14:foregroundMark x1="33367" y1="88556" x2="31224" y2="95640"/>
                        <a14:foregroundMark x1="14592" y1="95232" x2="18265" y2="97275"/>
                        <a14:foregroundMark x1="12959" y1="91553" x2="13673" y2="96594"/>
                        <a14:foregroundMark x1="12959" y1="73842" x2="13673" y2="86376"/>
                        <a14:foregroundMark x1="13265" y1="66621" x2="13265" y2="73978"/>
                        <a14:foregroundMark x1="14184" y1="54905" x2="17347" y2="47820"/>
                        <a14:foregroundMark x1="13878" y1="47411" x2="20204" y2="44823"/>
                        <a14:foregroundMark x1="13469" y1="48365" x2="12857" y2="63624"/>
                        <a14:foregroundMark x1="45714" y1="33379" x2="47653" y2="35014"/>
                      </a14:backgroundRemoval>
                    </a14:imgEffect>
                    <a14:imgEffect>
                      <a14:artisticBlur radius="51"/>
                    </a14:imgEffect>
                    <a14:imgEffect>
                      <a14:colorTemperature colorTemp="5300"/>
                    </a14:imgEffect>
                    <a14:imgEffect>
                      <a14:saturation sa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 rot="13641423">
            <a:off x="13536427" y="-5603809"/>
            <a:ext cx="3450295" cy="5168401"/>
          </a:xfrm>
          <a:prstGeom prst="rect">
            <a:avLst/>
          </a:prstGeom>
          <a:noFill/>
        </p:spPr>
      </p:pic>
      <p:pic>
        <p:nvPicPr>
          <p:cNvPr id="33" name="Picture 3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CE39D93-CA77-4C49-8402-C856EEC031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6" b="97275" l="10000" r="90000">
                        <a14:foregroundMark x1="70204" y1="86376" x2="69694" y2="94959"/>
                        <a14:foregroundMark x1="70000" y1="86921" x2="69694" y2="93869"/>
                        <a14:foregroundMark x1="89694" y1="87330" x2="89796" y2="95640"/>
                        <a14:foregroundMark x1="63163" y1="33106" x2="65612" y2="39510"/>
                        <a14:foregroundMark x1="25102" y1="51771" x2="23367" y2="85150"/>
                        <a14:foregroundMark x1="15510" y1="59264" x2="14490" y2="84469"/>
                        <a14:foregroundMark x1="11429" y1="65259" x2="10408" y2="82289"/>
                        <a14:foregroundMark x1="15510" y1="75749" x2="18163" y2="83106"/>
                        <a14:foregroundMark x1="18163" y1="83106" x2="22857" y2="89918"/>
                        <a14:foregroundMark x1="37857" y1="52861" x2="41735" y2="76567"/>
                        <a14:foregroundMark x1="39898" y1="48774" x2="45204" y2="89237"/>
                        <a14:foregroundMark x1="32653" y1="45640" x2="25102" y2="60218"/>
                        <a14:foregroundMark x1="18469" y1="45913" x2="32245" y2="41826"/>
                        <a14:foregroundMark x1="29184" y1="41281" x2="41429" y2="36512"/>
                        <a14:foregroundMark x1="42041" y1="41281" x2="43469" y2="64850"/>
                        <a14:foregroundMark x1="36531" y1="68256" x2="35102" y2="90599"/>
                        <a14:foregroundMark x1="33367" y1="88556" x2="31224" y2="95640"/>
                        <a14:foregroundMark x1="14592" y1="95232" x2="18265" y2="97275"/>
                        <a14:foregroundMark x1="12959" y1="91553" x2="13673" y2="96594"/>
                        <a14:foregroundMark x1="12959" y1="73842" x2="13673" y2="86376"/>
                        <a14:foregroundMark x1="13265" y1="66621" x2="13265" y2="73978"/>
                        <a14:foregroundMark x1="14184" y1="54905" x2="17347" y2="47820"/>
                        <a14:foregroundMark x1="13878" y1="47411" x2="20204" y2="44823"/>
                        <a14:foregroundMark x1="13469" y1="48365" x2="12857" y2="63624"/>
                        <a14:foregroundMark x1="45714" y1="33379" x2="47653" y2="35014"/>
                      </a14:backgroundRemoval>
                    </a14:imgEffect>
                    <a14:imgEffect>
                      <a14:artisticBlur radius="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266"/>
          <a:stretch/>
        </p:blipFill>
        <p:spPr>
          <a:xfrm rot="18587031">
            <a:off x="-6275980" y="5347076"/>
            <a:ext cx="4475052" cy="6739340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EBA7F0B5-6C4D-42F8-917A-A5A75DDBF553}"/>
              </a:ext>
            </a:extLst>
          </p:cNvPr>
          <p:cNvSpPr/>
          <p:nvPr/>
        </p:nvSpPr>
        <p:spPr>
          <a:xfrm>
            <a:off x="5247705" y="16307317"/>
            <a:ext cx="8424352" cy="728231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5" name="Picture 3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10A25C1D-C7D2-4121-B926-9C3AF89924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6" b="97275" l="10000" r="90000">
                        <a14:foregroundMark x1="70204" y1="86376" x2="69694" y2="94959"/>
                        <a14:foregroundMark x1="70000" y1="86921" x2="69694" y2="93869"/>
                        <a14:foregroundMark x1="89694" y1="87330" x2="89796" y2="95640"/>
                        <a14:foregroundMark x1="63163" y1="33106" x2="65612" y2="39510"/>
                        <a14:foregroundMark x1="25102" y1="51771" x2="23367" y2="85150"/>
                        <a14:foregroundMark x1="15510" y1="59264" x2="14490" y2="84469"/>
                        <a14:foregroundMark x1="11429" y1="65259" x2="10408" y2="82289"/>
                        <a14:foregroundMark x1="15510" y1="75749" x2="18163" y2="83106"/>
                        <a14:foregroundMark x1="18163" y1="83106" x2="22857" y2="89918"/>
                        <a14:foregroundMark x1="37857" y1="52861" x2="41735" y2="76567"/>
                        <a14:foregroundMark x1="39898" y1="48774" x2="45204" y2="89237"/>
                        <a14:foregroundMark x1="32653" y1="45640" x2="25102" y2="60218"/>
                        <a14:foregroundMark x1="18469" y1="45913" x2="32245" y2="41826"/>
                        <a14:foregroundMark x1="29184" y1="41281" x2="41429" y2="36512"/>
                        <a14:foregroundMark x1="42041" y1="41281" x2="43469" y2="64850"/>
                        <a14:foregroundMark x1="36531" y1="68256" x2="35102" y2="90599"/>
                        <a14:foregroundMark x1="33367" y1="88556" x2="31224" y2="95640"/>
                        <a14:foregroundMark x1="14592" y1="95232" x2="18265" y2="97275"/>
                        <a14:foregroundMark x1="12959" y1="91553" x2="13673" y2="96594"/>
                        <a14:foregroundMark x1="12959" y1="73842" x2="13673" y2="86376"/>
                        <a14:foregroundMark x1="13265" y1="66621" x2="13265" y2="73978"/>
                        <a14:foregroundMark x1="14184" y1="54905" x2="17347" y2="47820"/>
                        <a14:foregroundMark x1="13878" y1="47411" x2="20204" y2="44823"/>
                        <a14:foregroundMark x1="13469" y1="48365" x2="12857" y2="63624"/>
                        <a14:foregroundMark x1="45714" y1="33379" x2="47653" y2="350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8432634" y="10053928"/>
            <a:ext cx="3569259" cy="5346605"/>
          </a:xfrm>
          <a:prstGeom prst="rect">
            <a:avLst/>
          </a:prstGeom>
        </p:spPr>
      </p:pic>
      <p:pic>
        <p:nvPicPr>
          <p:cNvPr id="36" name="Picture 3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5FE66B10-E956-49DF-8C60-DBB9C3D2C1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6" b="97275" l="10000" r="90000">
                        <a14:foregroundMark x1="70204" y1="86376" x2="69694" y2="94959"/>
                        <a14:foregroundMark x1="70000" y1="86921" x2="69694" y2="93869"/>
                        <a14:foregroundMark x1="89694" y1="87330" x2="89796" y2="95640"/>
                        <a14:foregroundMark x1="63163" y1="33106" x2="65612" y2="39510"/>
                        <a14:foregroundMark x1="25102" y1="51771" x2="23367" y2="85150"/>
                        <a14:foregroundMark x1="15510" y1="59264" x2="14490" y2="84469"/>
                        <a14:foregroundMark x1="11429" y1="65259" x2="10408" y2="82289"/>
                        <a14:foregroundMark x1="15510" y1="75749" x2="18163" y2="83106"/>
                        <a14:foregroundMark x1="18163" y1="83106" x2="22857" y2="89918"/>
                        <a14:foregroundMark x1="37857" y1="52861" x2="41735" y2="76567"/>
                        <a14:foregroundMark x1="39898" y1="48774" x2="45204" y2="89237"/>
                        <a14:foregroundMark x1="32653" y1="45640" x2="25102" y2="60218"/>
                        <a14:foregroundMark x1="18469" y1="45913" x2="32245" y2="41826"/>
                        <a14:foregroundMark x1="29184" y1="41281" x2="41429" y2="36512"/>
                        <a14:foregroundMark x1="42041" y1="41281" x2="43469" y2="64850"/>
                        <a14:foregroundMark x1="36531" y1="68256" x2="35102" y2="90599"/>
                        <a14:foregroundMark x1="33367" y1="88556" x2="31224" y2="95640"/>
                        <a14:foregroundMark x1="14592" y1="95232" x2="18265" y2="97275"/>
                        <a14:foregroundMark x1="12959" y1="91553" x2="13673" y2="96594"/>
                        <a14:foregroundMark x1="12959" y1="73842" x2="13673" y2="86376"/>
                        <a14:foregroundMark x1="13265" y1="66621" x2="13265" y2="73978"/>
                        <a14:foregroundMark x1="14184" y1="54905" x2="17347" y2="47820"/>
                        <a14:foregroundMark x1="13878" y1="47411" x2="20204" y2="44823"/>
                        <a14:foregroundMark x1="13469" y1="48365" x2="12857" y2="63624"/>
                        <a14:foregroundMark x1="45714" y1="33379" x2="47653" y2="350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266"/>
          <a:stretch/>
        </p:blipFill>
        <p:spPr>
          <a:xfrm>
            <a:off x="5783866" y="7009703"/>
            <a:ext cx="3218853" cy="484752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8B5F4D0-1405-4105-8105-B0BADD52C29D}"/>
              </a:ext>
            </a:extLst>
          </p:cNvPr>
          <p:cNvSpPr txBox="1"/>
          <p:nvPr/>
        </p:nvSpPr>
        <p:spPr>
          <a:xfrm>
            <a:off x="-6228602" y="980002"/>
            <a:ext cx="4683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vi-VN" sz="40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173C50-B677-4DFB-A6D7-F5F8E48F438A}"/>
              </a:ext>
            </a:extLst>
          </p:cNvPr>
          <p:cNvSpPr txBox="1"/>
          <p:nvPr/>
        </p:nvSpPr>
        <p:spPr>
          <a:xfrm>
            <a:off x="-9229770" y="1815332"/>
            <a:ext cx="3962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 nội dung 2</a:t>
            </a:r>
            <a:endParaRPr lang="vi-VN" sz="280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52678" y="2338551"/>
            <a:ext cx="11138918" cy="358055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 w="76200">
            <a:solidFill>
              <a:srgbClr val="3857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46" y="31813"/>
            <a:ext cx="3232359" cy="171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84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11111E-6 L 1.04167E-6 0.025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11A6E6D-BC47-4BFC-801F-8DEB8BCDD42B}"/>
              </a:ext>
            </a:extLst>
          </p:cNvPr>
          <p:cNvSpPr/>
          <p:nvPr/>
        </p:nvSpPr>
        <p:spPr>
          <a:xfrm rot="16200000">
            <a:off x="-1926901" y="-3027776"/>
            <a:ext cx="6703147" cy="7374739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081E3C6-BCE0-4EDE-BB80-8D7FD9CFDFD9}"/>
              </a:ext>
            </a:extLst>
          </p:cNvPr>
          <p:cNvSpPr/>
          <p:nvPr/>
        </p:nvSpPr>
        <p:spPr>
          <a:xfrm>
            <a:off x="7309370" y="2857500"/>
            <a:ext cx="7444829" cy="6554724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815483-7810-4368-8041-AF1632401933}"/>
              </a:ext>
            </a:extLst>
          </p:cNvPr>
          <p:cNvSpPr txBox="1"/>
          <p:nvPr/>
        </p:nvSpPr>
        <p:spPr>
          <a:xfrm>
            <a:off x="4813567" y="412492"/>
            <a:ext cx="73784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b="1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Biểu đồ phân rã Use case Xem sản phẩm</a:t>
            </a:r>
            <a:endParaRPr lang="vi-VN" sz="4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793FF2E-E18A-4E74-9A80-1DE93DC1286F}"/>
              </a:ext>
            </a:extLst>
          </p:cNvPr>
          <p:cNvSpPr/>
          <p:nvPr/>
        </p:nvSpPr>
        <p:spPr>
          <a:xfrm>
            <a:off x="5414895" y="-1944172"/>
            <a:ext cx="1362209" cy="136177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7" name="Group 6"/>
          <p:cNvGrpSpPr/>
          <p:nvPr/>
        </p:nvGrpSpPr>
        <p:grpSpPr>
          <a:xfrm>
            <a:off x="270280" y="1687888"/>
            <a:ext cx="7039090" cy="5166432"/>
            <a:chOff x="501531" y="1577654"/>
            <a:chExt cx="6504986" cy="484752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504F782-C9F6-454F-9595-35B12448315D}"/>
                </a:ext>
              </a:extLst>
            </p:cNvPr>
            <p:cNvSpPr/>
            <p:nvPr/>
          </p:nvSpPr>
          <p:spPr>
            <a:xfrm>
              <a:off x="501531" y="1577654"/>
              <a:ext cx="6504986" cy="4847529"/>
            </a:xfrm>
            <a:prstGeom prst="roundRect">
              <a:avLst>
                <a:gd name="adj" fmla="val 10041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E810507-54F0-4628-B918-7E8054E54CA0}"/>
                </a:ext>
              </a:extLst>
            </p:cNvPr>
            <p:cNvSpPr/>
            <p:nvPr/>
          </p:nvSpPr>
          <p:spPr>
            <a:xfrm>
              <a:off x="674268" y="1768523"/>
              <a:ext cx="6196799" cy="4499245"/>
            </a:xfrm>
            <a:prstGeom prst="roundRect">
              <a:avLst>
                <a:gd name="adj" fmla="val 9690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pic>
        <p:nvPicPr>
          <p:cNvPr id="32" name="Picture 31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475AF9C-6A97-48DB-BF99-124D92AFF5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6" b="97275" l="10000" r="90000">
                        <a14:foregroundMark x1="70204" y1="86376" x2="69694" y2="94959"/>
                        <a14:foregroundMark x1="70000" y1="86921" x2="69694" y2="93869"/>
                        <a14:foregroundMark x1="89694" y1="87330" x2="89796" y2="95640"/>
                        <a14:foregroundMark x1="63163" y1="33106" x2="65612" y2="39510"/>
                        <a14:foregroundMark x1="25102" y1="51771" x2="23367" y2="85150"/>
                        <a14:foregroundMark x1="15510" y1="59264" x2="14490" y2="84469"/>
                        <a14:foregroundMark x1="11429" y1="65259" x2="10408" y2="82289"/>
                        <a14:foregroundMark x1="15510" y1="75749" x2="18163" y2="83106"/>
                        <a14:foregroundMark x1="18163" y1="83106" x2="22857" y2="89918"/>
                        <a14:foregroundMark x1="37857" y1="52861" x2="41735" y2="76567"/>
                        <a14:foregroundMark x1="39898" y1="48774" x2="45204" y2="89237"/>
                        <a14:foregroundMark x1="32653" y1="45640" x2="25102" y2="60218"/>
                        <a14:foregroundMark x1="18469" y1="45913" x2="32245" y2="41826"/>
                        <a14:foregroundMark x1="29184" y1="41281" x2="41429" y2="36512"/>
                        <a14:foregroundMark x1="42041" y1="41281" x2="43469" y2="64850"/>
                        <a14:foregroundMark x1="36531" y1="68256" x2="35102" y2="90599"/>
                        <a14:foregroundMark x1="33367" y1="88556" x2="31224" y2="95640"/>
                        <a14:foregroundMark x1="14592" y1="95232" x2="18265" y2="97275"/>
                        <a14:foregroundMark x1="12959" y1="91553" x2="13673" y2="96594"/>
                        <a14:foregroundMark x1="12959" y1="73842" x2="13673" y2="86376"/>
                        <a14:foregroundMark x1="13265" y1="66621" x2="13265" y2="73978"/>
                        <a14:foregroundMark x1="14184" y1="54905" x2="17347" y2="47820"/>
                        <a14:foregroundMark x1="13878" y1="47411" x2="20204" y2="44823"/>
                        <a14:foregroundMark x1="13469" y1="48365" x2="12857" y2="63624"/>
                        <a14:foregroundMark x1="45714" y1="33379" x2="47653" y2="35014"/>
                      </a14:backgroundRemoval>
                    </a14:imgEffect>
                    <a14:imgEffect>
                      <a14:artisticBlur radius="51"/>
                    </a14:imgEffect>
                    <a14:imgEffect>
                      <a14:colorTemperature colorTemp="5300"/>
                    </a14:imgEffect>
                    <a14:imgEffect>
                      <a14:saturation sa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 rot="13641423">
            <a:off x="13536427" y="-5603809"/>
            <a:ext cx="3450295" cy="5168401"/>
          </a:xfrm>
          <a:prstGeom prst="rect">
            <a:avLst/>
          </a:prstGeom>
          <a:noFill/>
        </p:spPr>
      </p:pic>
      <p:pic>
        <p:nvPicPr>
          <p:cNvPr id="33" name="Picture 3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CE39D93-CA77-4C49-8402-C856EEC031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6" b="97275" l="10000" r="90000">
                        <a14:foregroundMark x1="70204" y1="86376" x2="69694" y2="94959"/>
                        <a14:foregroundMark x1="70000" y1="86921" x2="69694" y2="93869"/>
                        <a14:foregroundMark x1="89694" y1="87330" x2="89796" y2="95640"/>
                        <a14:foregroundMark x1="63163" y1="33106" x2="65612" y2="39510"/>
                        <a14:foregroundMark x1="25102" y1="51771" x2="23367" y2="85150"/>
                        <a14:foregroundMark x1="15510" y1="59264" x2="14490" y2="84469"/>
                        <a14:foregroundMark x1="11429" y1="65259" x2="10408" y2="82289"/>
                        <a14:foregroundMark x1="15510" y1="75749" x2="18163" y2="83106"/>
                        <a14:foregroundMark x1="18163" y1="83106" x2="22857" y2="89918"/>
                        <a14:foregroundMark x1="37857" y1="52861" x2="41735" y2="76567"/>
                        <a14:foregroundMark x1="39898" y1="48774" x2="45204" y2="89237"/>
                        <a14:foregroundMark x1="32653" y1="45640" x2="25102" y2="60218"/>
                        <a14:foregroundMark x1="18469" y1="45913" x2="32245" y2="41826"/>
                        <a14:foregroundMark x1="29184" y1="41281" x2="41429" y2="36512"/>
                        <a14:foregroundMark x1="42041" y1="41281" x2="43469" y2="64850"/>
                        <a14:foregroundMark x1="36531" y1="68256" x2="35102" y2="90599"/>
                        <a14:foregroundMark x1="33367" y1="88556" x2="31224" y2="95640"/>
                        <a14:foregroundMark x1="14592" y1="95232" x2="18265" y2="97275"/>
                        <a14:foregroundMark x1="12959" y1="91553" x2="13673" y2="96594"/>
                        <a14:foregroundMark x1="12959" y1="73842" x2="13673" y2="86376"/>
                        <a14:foregroundMark x1="13265" y1="66621" x2="13265" y2="73978"/>
                        <a14:foregroundMark x1="14184" y1="54905" x2="17347" y2="47820"/>
                        <a14:foregroundMark x1="13878" y1="47411" x2="20204" y2="44823"/>
                        <a14:foregroundMark x1="13469" y1="48365" x2="12857" y2="63624"/>
                        <a14:foregroundMark x1="45714" y1="33379" x2="47653" y2="35014"/>
                      </a14:backgroundRemoval>
                    </a14:imgEffect>
                    <a14:imgEffect>
                      <a14:artisticBlur radius="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266"/>
          <a:stretch/>
        </p:blipFill>
        <p:spPr>
          <a:xfrm rot="18587031">
            <a:off x="-6275980" y="5347076"/>
            <a:ext cx="4475052" cy="6739340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EBA7F0B5-6C4D-42F8-917A-A5A75DDBF553}"/>
              </a:ext>
            </a:extLst>
          </p:cNvPr>
          <p:cNvSpPr/>
          <p:nvPr/>
        </p:nvSpPr>
        <p:spPr>
          <a:xfrm>
            <a:off x="5247705" y="16307317"/>
            <a:ext cx="8424352" cy="728231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5" name="Picture 3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10A25C1D-C7D2-4121-B926-9C3AF899243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6" b="97275" l="10000" r="90000">
                        <a14:foregroundMark x1="70204" y1="86376" x2="69694" y2="94959"/>
                        <a14:foregroundMark x1="70000" y1="86921" x2="69694" y2="93869"/>
                        <a14:foregroundMark x1="89694" y1="87330" x2="89796" y2="95640"/>
                        <a14:foregroundMark x1="63163" y1="33106" x2="65612" y2="39510"/>
                        <a14:foregroundMark x1="25102" y1="51771" x2="23367" y2="85150"/>
                        <a14:foregroundMark x1="15510" y1="59264" x2="14490" y2="84469"/>
                        <a14:foregroundMark x1="11429" y1="65259" x2="10408" y2="82289"/>
                        <a14:foregroundMark x1="15510" y1="75749" x2="18163" y2="83106"/>
                        <a14:foregroundMark x1="18163" y1="83106" x2="22857" y2="89918"/>
                        <a14:foregroundMark x1="37857" y1="52861" x2="41735" y2="76567"/>
                        <a14:foregroundMark x1="39898" y1="48774" x2="45204" y2="89237"/>
                        <a14:foregroundMark x1="32653" y1="45640" x2="25102" y2="60218"/>
                        <a14:foregroundMark x1="18469" y1="45913" x2="32245" y2="41826"/>
                        <a14:foregroundMark x1="29184" y1="41281" x2="41429" y2="36512"/>
                        <a14:foregroundMark x1="42041" y1="41281" x2="43469" y2="64850"/>
                        <a14:foregroundMark x1="36531" y1="68256" x2="35102" y2="90599"/>
                        <a14:foregroundMark x1="33367" y1="88556" x2="31224" y2="95640"/>
                        <a14:foregroundMark x1="14592" y1="95232" x2="18265" y2="97275"/>
                        <a14:foregroundMark x1="12959" y1="91553" x2="13673" y2="96594"/>
                        <a14:foregroundMark x1="12959" y1="73842" x2="13673" y2="86376"/>
                        <a14:foregroundMark x1="13265" y1="66621" x2="13265" y2="73978"/>
                        <a14:foregroundMark x1="14184" y1="54905" x2="17347" y2="47820"/>
                        <a14:foregroundMark x1="13878" y1="47411" x2="20204" y2="44823"/>
                        <a14:foregroundMark x1="13469" y1="48365" x2="12857" y2="63624"/>
                        <a14:foregroundMark x1="45714" y1="33379" x2="47653" y2="350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8432634" y="10053928"/>
            <a:ext cx="3569259" cy="5346605"/>
          </a:xfrm>
          <a:prstGeom prst="rect">
            <a:avLst/>
          </a:prstGeom>
        </p:spPr>
      </p:pic>
      <p:pic>
        <p:nvPicPr>
          <p:cNvPr id="36" name="Picture 3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5FE66B10-E956-49DF-8C60-DBB9C3D2C1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6" b="97275" l="10000" r="90000">
                        <a14:foregroundMark x1="70204" y1="86376" x2="69694" y2="94959"/>
                        <a14:foregroundMark x1="70000" y1="86921" x2="69694" y2="93869"/>
                        <a14:foregroundMark x1="89694" y1="87330" x2="89796" y2="95640"/>
                        <a14:foregroundMark x1="63163" y1="33106" x2="65612" y2="39510"/>
                        <a14:foregroundMark x1="25102" y1="51771" x2="23367" y2="85150"/>
                        <a14:foregroundMark x1="15510" y1="59264" x2="14490" y2="84469"/>
                        <a14:foregroundMark x1="11429" y1="65259" x2="10408" y2="82289"/>
                        <a14:foregroundMark x1="15510" y1="75749" x2="18163" y2="83106"/>
                        <a14:foregroundMark x1="18163" y1="83106" x2="22857" y2="89918"/>
                        <a14:foregroundMark x1="37857" y1="52861" x2="41735" y2="76567"/>
                        <a14:foregroundMark x1="39898" y1="48774" x2="45204" y2="89237"/>
                        <a14:foregroundMark x1="32653" y1="45640" x2="25102" y2="60218"/>
                        <a14:foregroundMark x1="18469" y1="45913" x2="32245" y2="41826"/>
                        <a14:foregroundMark x1="29184" y1="41281" x2="41429" y2="36512"/>
                        <a14:foregroundMark x1="42041" y1="41281" x2="43469" y2="64850"/>
                        <a14:foregroundMark x1="36531" y1="68256" x2="35102" y2="90599"/>
                        <a14:foregroundMark x1="33367" y1="88556" x2="31224" y2="95640"/>
                        <a14:foregroundMark x1="14592" y1="95232" x2="18265" y2="97275"/>
                        <a14:foregroundMark x1="12959" y1="91553" x2="13673" y2="96594"/>
                        <a14:foregroundMark x1="12959" y1="73842" x2="13673" y2="86376"/>
                        <a14:foregroundMark x1="13265" y1="66621" x2="13265" y2="73978"/>
                        <a14:foregroundMark x1="14184" y1="54905" x2="17347" y2="47820"/>
                        <a14:foregroundMark x1="13878" y1="47411" x2="20204" y2="44823"/>
                        <a14:foregroundMark x1="13469" y1="48365" x2="12857" y2="63624"/>
                        <a14:foregroundMark x1="45714" y1="33379" x2="47653" y2="350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266"/>
          <a:stretch/>
        </p:blipFill>
        <p:spPr>
          <a:xfrm>
            <a:off x="5783866" y="7009703"/>
            <a:ext cx="3218853" cy="484752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8B5F4D0-1405-4105-8105-B0BADD52C29D}"/>
              </a:ext>
            </a:extLst>
          </p:cNvPr>
          <p:cNvSpPr txBox="1"/>
          <p:nvPr/>
        </p:nvSpPr>
        <p:spPr>
          <a:xfrm>
            <a:off x="-6228602" y="980002"/>
            <a:ext cx="4683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vi-VN" sz="40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173C50-B677-4DFB-A6D7-F5F8E48F438A}"/>
              </a:ext>
            </a:extLst>
          </p:cNvPr>
          <p:cNvSpPr txBox="1"/>
          <p:nvPr/>
        </p:nvSpPr>
        <p:spPr>
          <a:xfrm>
            <a:off x="-9229770" y="1815332"/>
            <a:ext cx="3962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 nội dung 2</a:t>
            </a:r>
            <a:endParaRPr lang="vi-VN" sz="280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303" y="4673472"/>
            <a:ext cx="2761489" cy="14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2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L 4.16667E-6 0.025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5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751</Words>
  <Application>Microsoft Office PowerPoint</Application>
  <PresentationFormat>Widescreen</PresentationFormat>
  <Paragraphs>160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 Nguyễn</dc:creator>
  <cp:lastModifiedBy>Đỗ Thu Phương</cp:lastModifiedBy>
  <cp:revision>40</cp:revision>
  <dcterms:created xsi:type="dcterms:W3CDTF">2021-12-21T07:01:21Z</dcterms:created>
  <dcterms:modified xsi:type="dcterms:W3CDTF">2024-06-06T06:39:03Z</dcterms:modified>
</cp:coreProperties>
</file>